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19"/>
    <a:srgbClr val="FEB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12" y="-15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1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7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4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9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4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4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9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2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4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6FC8C-3038-B145-B0AD-55BABB451063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2F59D-5964-1640-A516-29EF0F25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3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52587" y="1411308"/>
            <a:ext cx="6711992" cy="1102519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URWGroteskTOTMedWid"/>
                <a:cs typeface="URWGroteskTOTMedWid"/>
              </a:rPr>
              <a:t>TITLE GOES HERE</a:t>
            </a:r>
            <a:endParaRPr lang="en-US" dirty="0">
              <a:solidFill>
                <a:schemeClr val="bg1"/>
              </a:solidFill>
              <a:latin typeface="URWGroteskTOTMedWid"/>
              <a:cs typeface="URWGroteskTOTMedWid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2587" y="2694852"/>
            <a:ext cx="6400800" cy="1001731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EB920"/>
                </a:solidFill>
                <a:latin typeface="Univers LT Std 55"/>
                <a:cs typeface="Univers LT Std 55"/>
              </a:rPr>
              <a:t>Subtitle goes here</a:t>
            </a:r>
            <a:endParaRPr lang="en-US" dirty="0">
              <a:solidFill>
                <a:srgbClr val="FEB920"/>
              </a:solidFill>
              <a:latin typeface="Univers LT Std 55"/>
              <a:cs typeface="Univers LT Std 55"/>
            </a:endParaRPr>
          </a:p>
        </p:txBody>
      </p:sp>
    </p:spTree>
    <p:extLst>
      <p:ext uri="{BB962C8B-B14F-4D97-AF65-F5344CB8AC3E}">
        <p14:creationId xmlns:p14="http://schemas.microsoft.com/office/powerpoint/2010/main" val="3154770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11" y="143808"/>
            <a:ext cx="7069199" cy="8572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URWGroteskTOTMedWid"/>
                <a:cs typeface="URWGroteskTOTMedWid"/>
              </a:rPr>
              <a:t>TITLE GOES HERE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9711" y="1261172"/>
            <a:ext cx="6971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Univers LT Std 57 Cn"/>
                <a:cs typeface="Univers LT Std 57 Cn"/>
              </a:rPr>
              <a:t>Type text here</a:t>
            </a:r>
            <a:r>
              <a:rPr lang="mr-IN" sz="2800" dirty="0" smtClean="0">
                <a:latin typeface="Univers LT Std 57 Cn"/>
                <a:cs typeface="Univers LT Std 57 Cn"/>
              </a:rPr>
              <a:t>…</a:t>
            </a:r>
            <a:endParaRPr lang="en-US" sz="2800" dirty="0">
              <a:latin typeface="Univers LT Std 57 Cn"/>
              <a:cs typeface="Univers LT Std 57 Cn"/>
            </a:endParaRPr>
          </a:p>
        </p:txBody>
      </p:sp>
    </p:spTree>
    <p:extLst>
      <p:ext uri="{BB962C8B-B14F-4D97-AF65-F5344CB8AC3E}">
        <p14:creationId xmlns:p14="http://schemas.microsoft.com/office/powerpoint/2010/main" val="29634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19711" y="1261172"/>
            <a:ext cx="6971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Univers LT Std 57 Cn"/>
                <a:cs typeface="Univers LT Std 57 Cn"/>
              </a:rPr>
              <a:t>Type text here</a:t>
            </a:r>
            <a:r>
              <a:rPr lang="mr-IN" sz="2800" dirty="0" smtClean="0">
                <a:latin typeface="Univers LT Std 57 Cn"/>
                <a:cs typeface="Univers LT Std 57 Cn"/>
              </a:rPr>
              <a:t>…</a:t>
            </a:r>
            <a:endParaRPr lang="en-US" sz="2800" dirty="0">
              <a:latin typeface="Univers LT Std 57 Cn"/>
              <a:cs typeface="Univers LT Std 57 C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174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</Words>
  <Application>Microsoft Macintosh PowerPoint</Application>
  <PresentationFormat>On-screen Show (16:9)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TITLE GOES HERE</vt:lpstr>
      <vt:lpstr>TITLE GOES HERE</vt:lpstr>
      <vt:lpstr>PowerPoint Presentation</vt:lpstr>
    </vt:vector>
  </TitlesOfParts>
  <Company>UNK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Kyle Means</dc:creator>
  <cp:lastModifiedBy>Kyle Means</cp:lastModifiedBy>
  <cp:revision>4</cp:revision>
  <dcterms:created xsi:type="dcterms:W3CDTF">2018-08-23T20:16:00Z</dcterms:created>
  <dcterms:modified xsi:type="dcterms:W3CDTF">2019-08-08T17:25:00Z</dcterms:modified>
</cp:coreProperties>
</file>