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sldIdLst>
    <p:sldId id="256" r:id="rId5"/>
    <p:sldId id="257" r:id="rId6"/>
    <p:sldId id="259" r:id="rId7"/>
    <p:sldId id="261" r:id="rId8"/>
    <p:sldId id="260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6" r:id="rId21"/>
    <p:sldId id="277" r:id="rId22"/>
    <p:sldId id="258" r:id="rId23"/>
  </p:sldIdLst>
  <p:sldSz cx="9144000" cy="5143500" type="screen16x9"/>
  <p:notesSz cx="7019925" cy="9305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119"/>
    <a:srgbClr val="FEB9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E380BE-9F11-4F28-966C-D39CE984B9F7}" v="13" dt="2024-11-04T15:43:50.5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2" d="100"/>
          <a:sy n="132" d="100"/>
        </p:scale>
        <p:origin x="132" y="55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Moran" userId="d368a121-1ec8-4f14-87e6-a4fde06ba57c" providerId="ADAL" clId="{FAE380BE-9F11-4F28-966C-D39CE984B9F7}"/>
    <pc:docChg chg="undo custSel modSld">
      <pc:chgData name="Chris Moran" userId="d368a121-1ec8-4f14-87e6-a4fde06ba57c" providerId="ADAL" clId="{FAE380BE-9F11-4F28-966C-D39CE984B9F7}" dt="2024-11-04T15:43:54.143" v="246" actId="1076"/>
      <pc:docMkLst>
        <pc:docMk/>
      </pc:docMkLst>
      <pc:sldChg chg="modSp mod">
        <pc:chgData name="Chris Moran" userId="d368a121-1ec8-4f14-87e6-a4fde06ba57c" providerId="ADAL" clId="{FAE380BE-9F11-4F28-966C-D39CE984B9F7}" dt="2024-10-21T17:40:47.988" v="112" actId="6549"/>
        <pc:sldMkLst>
          <pc:docMk/>
          <pc:sldMk cId="3567330151" sldId="259"/>
        </pc:sldMkLst>
        <pc:spChg chg="mod">
          <ac:chgData name="Chris Moran" userId="d368a121-1ec8-4f14-87e6-a4fde06ba57c" providerId="ADAL" clId="{FAE380BE-9F11-4F28-966C-D39CE984B9F7}" dt="2024-10-21T17:40:47.988" v="112" actId="6549"/>
          <ac:spMkLst>
            <pc:docMk/>
            <pc:sldMk cId="3567330151" sldId="259"/>
            <ac:spMk id="2" creationId="{00000000-0000-0000-0000-000000000000}"/>
          </ac:spMkLst>
        </pc:spChg>
      </pc:sldChg>
      <pc:sldChg chg="modSp mod">
        <pc:chgData name="Chris Moran" userId="d368a121-1ec8-4f14-87e6-a4fde06ba57c" providerId="ADAL" clId="{FAE380BE-9F11-4F28-966C-D39CE984B9F7}" dt="2024-10-21T17:40:38.021" v="106" actId="6549"/>
        <pc:sldMkLst>
          <pc:docMk/>
          <pc:sldMk cId="2651112768" sldId="260"/>
        </pc:sldMkLst>
        <pc:spChg chg="mod">
          <ac:chgData name="Chris Moran" userId="d368a121-1ec8-4f14-87e6-a4fde06ba57c" providerId="ADAL" clId="{FAE380BE-9F11-4F28-966C-D39CE984B9F7}" dt="2024-10-21T17:40:38.021" v="106" actId="6549"/>
          <ac:spMkLst>
            <pc:docMk/>
            <pc:sldMk cId="2651112768" sldId="260"/>
            <ac:spMk id="2" creationId="{00000000-0000-0000-0000-000000000000}"/>
          </ac:spMkLst>
        </pc:spChg>
      </pc:sldChg>
      <pc:sldChg chg="modSp mod">
        <pc:chgData name="Chris Moran" userId="d368a121-1ec8-4f14-87e6-a4fde06ba57c" providerId="ADAL" clId="{FAE380BE-9F11-4F28-966C-D39CE984B9F7}" dt="2024-10-21T17:40:42.758" v="109" actId="6549"/>
        <pc:sldMkLst>
          <pc:docMk/>
          <pc:sldMk cId="3296496026" sldId="261"/>
        </pc:sldMkLst>
        <pc:spChg chg="mod">
          <ac:chgData name="Chris Moran" userId="d368a121-1ec8-4f14-87e6-a4fde06ba57c" providerId="ADAL" clId="{FAE380BE-9F11-4F28-966C-D39CE984B9F7}" dt="2024-10-21T17:40:42.758" v="109" actId="6549"/>
          <ac:spMkLst>
            <pc:docMk/>
            <pc:sldMk cId="3296496026" sldId="261"/>
            <ac:spMk id="2" creationId="{00000000-0000-0000-0000-000000000000}"/>
          </ac:spMkLst>
        </pc:spChg>
        <pc:picChg chg="mod">
          <ac:chgData name="Chris Moran" userId="d368a121-1ec8-4f14-87e6-a4fde06ba57c" providerId="ADAL" clId="{FAE380BE-9F11-4F28-966C-D39CE984B9F7}" dt="2024-10-21T17:39:37.189" v="101" actId="1076"/>
          <ac:picMkLst>
            <pc:docMk/>
            <pc:sldMk cId="3296496026" sldId="261"/>
            <ac:picMk id="13" creationId="{00000000-0000-0000-0000-000000000000}"/>
          </ac:picMkLst>
        </pc:picChg>
      </pc:sldChg>
      <pc:sldChg chg="modSp mod">
        <pc:chgData name="Chris Moran" userId="d368a121-1ec8-4f14-87e6-a4fde06ba57c" providerId="ADAL" clId="{FAE380BE-9F11-4F28-966C-D39CE984B9F7}" dt="2024-10-21T17:41:00.210" v="116" actId="6549"/>
        <pc:sldMkLst>
          <pc:docMk/>
          <pc:sldMk cId="1395071766" sldId="262"/>
        </pc:sldMkLst>
        <pc:spChg chg="mod">
          <ac:chgData name="Chris Moran" userId="d368a121-1ec8-4f14-87e6-a4fde06ba57c" providerId="ADAL" clId="{FAE380BE-9F11-4F28-966C-D39CE984B9F7}" dt="2024-10-21T17:41:00.210" v="116" actId="6549"/>
          <ac:spMkLst>
            <pc:docMk/>
            <pc:sldMk cId="1395071766" sldId="262"/>
            <ac:spMk id="2" creationId="{00000000-0000-0000-0000-000000000000}"/>
          </ac:spMkLst>
        </pc:spChg>
      </pc:sldChg>
      <pc:sldChg chg="addSp modSp mod">
        <pc:chgData name="Chris Moran" userId="d368a121-1ec8-4f14-87e6-a4fde06ba57c" providerId="ADAL" clId="{FAE380BE-9F11-4F28-966C-D39CE984B9F7}" dt="2024-10-21T17:04:20.116" v="18" actId="1076"/>
        <pc:sldMkLst>
          <pc:docMk/>
          <pc:sldMk cId="1660850777" sldId="268"/>
        </pc:sldMkLst>
        <pc:picChg chg="add mod">
          <ac:chgData name="Chris Moran" userId="d368a121-1ec8-4f14-87e6-a4fde06ba57c" providerId="ADAL" clId="{FAE380BE-9F11-4F28-966C-D39CE984B9F7}" dt="2024-10-21T17:04:20.116" v="18" actId="1076"/>
          <ac:picMkLst>
            <pc:docMk/>
            <pc:sldMk cId="1660850777" sldId="268"/>
            <ac:picMk id="4" creationId="{C899FE04-96D4-E87E-6599-CC75D4FAA453}"/>
          </ac:picMkLst>
        </pc:picChg>
      </pc:sldChg>
      <pc:sldChg chg="addSp delSp modSp mod">
        <pc:chgData name="Chris Moran" userId="d368a121-1ec8-4f14-87e6-a4fde06ba57c" providerId="ADAL" clId="{FAE380BE-9F11-4F28-966C-D39CE984B9F7}" dt="2024-11-04T15:31:42.290" v="243" actId="14100"/>
        <pc:sldMkLst>
          <pc:docMk/>
          <pc:sldMk cId="2637359599" sldId="271"/>
        </pc:sldMkLst>
        <pc:graphicFrameChg chg="add mod">
          <ac:chgData name="Chris Moran" userId="d368a121-1ec8-4f14-87e6-a4fde06ba57c" providerId="ADAL" clId="{FAE380BE-9F11-4F28-966C-D39CE984B9F7}" dt="2024-10-21T17:13:13.689" v="20"/>
          <ac:graphicFrameMkLst>
            <pc:docMk/>
            <pc:sldMk cId="2637359599" sldId="271"/>
            <ac:graphicFrameMk id="3" creationId="{33661E24-6E52-EAF8-08B4-A2D88CA05681}"/>
          </ac:graphicFrameMkLst>
        </pc:graphicFrameChg>
        <pc:picChg chg="add mod">
          <ac:chgData name="Chris Moran" userId="d368a121-1ec8-4f14-87e6-a4fde06ba57c" providerId="ADAL" clId="{FAE380BE-9F11-4F28-966C-D39CE984B9F7}" dt="2024-11-04T15:31:42.290" v="243" actId="14100"/>
          <ac:picMkLst>
            <pc:docMk/>
            <pc:sldMk cId="2637359599" sldId="271"/>
            <ac:picMk id="3" creationId="{A0B70C80-872F-3D6F-107A-17DD4A90DA5C}"/>
          </ac:picMkLst>
        </pc:picChg>
        <pc:picChg chg="add del mod">
          <ac:chgData name="Chris Moran" userId="d368a121-1ec8-4f14-87e6-a4fde06ba57c" providerId="ADAL" clId="{FAE380BE-9F11-4F28-966C-D39CE984B9F7}" dt="2024-10-21T17:28:09.908" v="40" actId="478"/>
          <ac:picMkLst>
            <pc:docMk/>
            <pc:sldMk cId="2637359599" sldId="271"/>
            <ac:picMk id="4" creationId="{772356AC-4C92-63AA-3886-4FFA8D3E5C5C}"/>
          </ac:picMkLst>
        </pc:picChg>
        <pc:picChg chg="del">
          <ac:chgData name="Chris Moran" userId="d368a121-1ec8-4f14-87e6-a4fde06ba57c" providerId="ADAL" clId="{FAE380BE-9F11-4F28-966C-D39CE984B9F7}" dt="2024-10-21T17:12:58.313" v="19" actId="478"/>
          <ac:picMkLst>
            <pc:docMk/>
            <pc:sldMk cId="2637359599" sldId="271"/>
            <ac:picMk id="5" creationId="{DCB0FD33-1511-F8D8-D134-4964CE7E9438}"/>
          </ac:picMkLst>
        </pc:picChg>
        <pc:picChg chg="add del mod">
          <ac:chgData name="Chris Moran" userId="d368a121-1ec8-4f14-87e6-a4fde06ba57c" providerId="ADAL" clId="{FAE380BE-9F11-4F28-966C-D39CE984B9F7}" dt="2024-11-04T15:31:01.759" v="219" actId="478"/>
          <ac:picMkLst>
            <pc:docMk/>
            <pc:sldMk cId="2637359599" sldId="271"/>
            <ac:picMk id="6" creationId="{8C050773-89B4-EC28-B986-EEF272BB099D}"/>
          </ac:picMkLst>
        </pc:picChg>
      </pc:sldChg>
      <pc:sldChg chg="addSp delSp modSp mod">
        <pc:chgData name="Chris Moran" userId="d368a121-1ec8-4f14-87e6-a4fde06ba57c" providerId="ADAL" clId="{FAE380BE-9F11-4F28-966C-D39CE984B9F7}" dt="2024-11-04T15:43:54.143" v="246" actId="1076"/>
        <pc:sldMkLst>
          <pc:docMk/>
          <pc:sldMk cId="2006537402" sldId="272"/>
        </pc:sldMkLst>
        <pc:spChg chg="mod">
          <ac:chgData name="Chris Moran" userId="d368a121-1ec8-4f14-87e6-a4fde06ba57c" providerId="ADAL" clId="{FAE380BE-9F11-4F28-966C-D39CE984B9F7}" dt="2024-10-21T17:41:42.944" v="120" actId="6549"/>
          <ac:spMkLst>
            <pc:docMk/>
            <pc:sldMk cId="2006537402" sldId="272"/>
            <ac:spMk id="2" creationId="{00000000-0000-0000-0000-000000000000}"/>
          </ac:spMkLst>
        </pc:spChg>
        <pc:graphicFrameChg chg="add mod">
          <ac:chgData name="Chris Moran" userId="d368a121-1ec8-4f14-87e6-a4fde06ba57c" providerId="ADAL" clId="{FAE380BE-9F11-4F28-966C-D39CE984B9F7}" dt="2024-10-21T17:53:04.082" v="216"/>
          <ac:graphicFrameMkLst>
            <pc:docMk/>
            <pc:sldMk cId="2006537402" sldId="272"/>
            <ac:graphicFrameMk id="3" creationId="{88835028-B1F2-BD8D-AE95-E19585EC75B9}"/>
          </ac:graphicFrameMkLst>
        </pc:graphicFrameChg>
        <pc:picChg chg="add mod">
          <ac:chgData name="Chris Moran" userId="d368a121-1ec8-4f14-87e6-a4fde06ba57c" providerId="ADAL" clId="{FAE380BE-9F11-4F28-966C-D39CE984B9F7}" dt="2024-11-04T15:43:54.143" v="246" actId="1076"/>
          <ac:picMkLst>
            <pc:docMk/>
            <pc:sldMk cId="2006537402" sldId="272"/>
            <ac:picMk id="3" creationId="{2192A97D-FA90-5913-BF7B-95473AB50722}"/>
          </ac:picMkLst>
        </pc:picChg>
        <pc:picChg chg="add del mod">
          <ac:chgData name="Chris Moran" userId="d368a121-1ec8-4f14-87e6-a4fde06ba57c" providerId="ADAL" clId="{FAE380BE-9F11-4F28-966C-D39CE984B9F7}" dt="2024-11-04T15:43:41.046" v="244" actId="478"/>
          <ac:picMkLst>
            <pc:docMk/>
            <pc:sldMk cId="2006537402" sldId="272"/>
            <ac:picMk id="4" creationId="{E95A4199-C866-C13D-ADBC-44971F1D84FB}"/>
          </ac:picMkLst>
        </pc:picChg>
        <pc:picChg chg="del">
          <ac:chgData name="Chris Moran" userId="d368a121-1ec8-4f14-87e6-a4fde06ba57c" providerId="ADAL" clId="{FAE380BE-9F11-4F28-966C-D39CE984B9F7}" dt="2024-10-21T17:52:57.822" v="215" actId="478"/>
          <ac:picMkLst>
            <pc:docMk/>
            <pc:sldMk cId="2006537402" sldId="272"/>
            <ac:picMk id="5" creationId="{D8888647-909A-811B-66FA-EC4D1F53428E}"/>
          </ac:picMkLst>
        </pc:picChg>
      </pc:sldChg>
      <pc:sldChg chg="addSp delSp modSp mod">
        <pc:chgData name="Chris Moran" userId="d368a121-1ec8-4f14-87e6-a4fde06ba57c" providerId="ADAL" clId="{FAE380BE-9F11-4F28-966C-D39CE984B9F7}" dt="2024-10-21T17:44:23.698" v="135" actId="1076"/>
        <pc:sldMkLst>
          <pc:docMk/>
          <pc:sldMk cId="1028586274" sldId="276"/>
        </pc:sldMkLst>
        <pc:picChg chg="add mod">
          <ac:chgData name="Chris Moran" userId="d368a121-1ec8-4f14-87e6-a4fde06ba57c" providerId="ADAL" clId="{FAE380BE-9F11-4F28-966C-D39CE984B9F7}" dt="2024-10-21T17:44:23.698" v="135" actId="1076"/>
          <ac:picMkLst>
            <pc:docMk/>
            <pc:sldMk cId="1028586274" sldId="276"/>
            <ac:picMk id="3" creationId="{E0B50769-5BBF-6353-7DE4-9FBCCD2E6CB1}"/>
          </ac:picMkLst>
        </pc:picChg>
        <pc:picChg chg="del">
          <ac:chgData name="Chris Moran" userId="d368a121-1ec8-4f14-87e6-a4fde06ba57c" providerId="ADAL" clId="{FAE380BE-9F11-4F28-966C-D39CE984B9F7}" dt="2024-10-21T17:44:00.166" v="121" actId="478"/>
          <ac:picMkLst>
            <pc:docMk/>
            <pc:sldMk cId="1028586274" sldId="276"/>
            <ac:picMk id="8" creationId="{B9B3DBE6-6DD7-585C-B9E5-EFBB36B3FC7F}"/>
          </ac:picMkLst>
        </pc:picChg>
      </pc:sldChg>
      <pc:sldChg chg="addSp delSp modSp mod setBg">
        <pc:chgData name="Chris Moran" userId="d368a121-1ec8-4f14-87e6-a4fde06ba57c" providerId="ADAL" clId="{FAE380BE-9F11-4F28-966C-D39CE984B9F7}" dt="2024-10-21T17:50:54.132" v="214" actId="1076"/>
        <pc:sldMkLst>
          <pc:docMk/>
          <pc:sldMk cId="1881243058" sldId="277"/>
        </pc:sldMkLst>
        <pc:spChg chg="mod">
          <ac:chgData name="Chris Moran" userId="d368a121-1ec8-4f14-87e6-a4fde06ba57c" providerId="ADAL" clId="{FAE380BE-9F11-4F28-966C-D39CE984B9F7}" dt="2024-10-21T17:50:53.928" v="213" actId="26606"/>
          <ac:spMkLst>
            <pc:docMk/>
            <pc:sldMk cId="1881243058" sldId="277"/>
            <ac:spMk id="2" creationId="{00000000-0000-0000-0000-000000000000}"/>
          </ac:spMkLst>
        </pc:spChg>
        <pc:spChg chg="add del">
          <ac:chgData name="Chris Moran" userId="d368a121-1ec8-4f14-87e6-a4fde06ba57c" providerId="ADAL" clId="{FAE380BE-9F11-4F28-966C-D39CE984B9F7}" dt="2024-10-21T17:50:53.928" v="213" actId="26606"/>
          <ac:spMkLst>
            <pc:docMk/>
            <pc:sldMk cId="1881243058" sldId="277"/>
            <ac:spMk id="18" creationId="{B51F6560-D61C-400F-B71A-3FDEBF451B22}"/>
          </ac:spMkLst>
        </pc:spChg>
        <pc:grpChg chg="add del">
          <ac:chgData name="Chris Moran" userId="d368a121-1ec8-4f14-87e6-a4fde06ba57c" providerId="ADAL" clId="{FAE380BE-9F11-4F28-966C-D39CE984B9F7}" dt="2024-10-21T17:50:53.928" v="213" actId="26606"/>
          <ac:grpSpMkLst>
            <pc:docMk/>
            <pc:sldMk cId="1881243058" sldId="277"/>
            <ac:grpSpMk id="20" creationId="{F938B951-7EFC-40A2-B198-E73D39DFB3FC}"/>
          </ac:grpSpMkLst>
        </pc:grpChg>
        <pc:graphicFrameChg chg="add mod">
          <ac:chgData name="Chris Moran" userId="d368a121-1ec8-4f14-87e6-a4fde06ba57c" providerId="ADAL" clId="{FAE380BE-9F11-4F28-966C-D39CE984B9F7}" dt="2024-10-21T17:49:20.497" v="137"/>
          <ac:graphicFrameMkLst>
            <pc:docMk/>
            <pc:sldMk cId="1881243058" sldId="277"/>
            <ac:graphicFrameMk id="3" creationId="{C4014341-DCD4-5B0C-1F4B-23B62083E555}"/>
          </ac:graphicFrameMkLst>
        </pc:graphicFrameChg>
        <pc:picChg chg="add mod">
          <ac:chgData name="Chris Moran" userId="d368a121-1ec8-4f14-87e6-a4fde06ba57c" providerId="ADAL" clId="{FAE380BE-9F11-4F28-966C-D39CE984B9F7}" dt="2024-10-21T17:50:54.132" v="214" actId="1076"/>
          <ac:picMkLst>
            <pc:docMk/>
            <pc:sldMk cId="1881243058" sldId="277"/>
            <ac:picMk id="4" creationId="{0B3A79B0-2436-B806-C26D-835944BDBACC}"/>
          </ac:picMkLst>
        </pc:picChg>
        <pc:picChg chg="del">
          <ac:chgData name="Chris Moran" userId="d368a121-1ec8-4f14-87e6-a4fde06ba57c" providerId="ADAL" clId="{FAE380BE-9F11-4F28-966C-D39CE984B9F7}" dt="2024-10-21T17:49:06.679" v="136" actId="478"/>
          <ac:picMkLst>
            <pc:docMk/>
            <pc:sldMk cId="1881243058" sldId="277"/>
            <ac:picMk id="7" creationId="{068F15C3-0E37-CC9E-F188-018C1BF10602}"/>
          </ac:picMkLst>
        </pc:picChg>
        <pc:picChg chg="mod ord">
          <ac:chgData name="Chris Moran" userId="d368a121-1ec8-4f14-87e6-a4fde06ba57c" providerId="ADAL" clId="{FAE380BE-9F11-4F28-966C-D39CE984B9F7}" dt="2024-10-21T17:50:53.928" v="213" actId="26606"/>
          <ac:picMkLst>
            <pc:docMk/>
            <pc:sldMk cId="1881243058" sldId="277"/>
            <ac:picMk id="13" creationId="{00000000-0000-0000-0000-000000000000}"/>
          </ac:picMkLst>
        </pc:picChg>
      </pc:sldChg>
    </pc:docChg>
  </pc:docChgLst>
  <pc:docChgLst>
    <pc:chgData name="Chris Moran" userId="d368a121-1ec8-4f14-87e6-a4fde06ba57c" providerId="ADAL" clId="{77E96325-6B58-453A-AB61-9EF3ACA1BE0E}"/>
    <pc:docChg chg="undo redo custSel modSld">
      <pc:chgData name="Chris Moran" userId="d368a121-1ec8-4f14-87e6-a4fde06ba57c" providerId="ADAL" clId="{77E96325-6B58-453A-AB61-9EF3ACA1BE0E}" dt="2024-09-30T20:33:38.162" v="448" actId="1076"/>
      <pc:docMkLst>
        <pc:docMk/>
      </pc:docMkLst>
      <pc:sldChg chg="modSp mod">
        <pc:chgData name="Chris Moran" userId="d368a121-1ec8-4f14-87e6-a4fde06ba57c" providerId="ADAL" clId="{77E96325-6B58-453A-AB61-9EF3ACA1BE0E}" dt="2024-09-30T19:07:06.674" v="3" actId="6549"/>
        <pc:sldMkLst>
          <pc:docMk/>
          <pc:sldMk cId="3154770176" sldId="256"/>
        </pc:sldMkLst>
        <pc:spChg chg="mod">
          <ac:chgData name="Chris Moran" userId="d368a121-1ec8-4f14-87e6-a4fde06ba57c" providerId="ADAL" clId="{77E96325-6B58-453A-AB61-9EF3ACA1BE0E}" dt="2024-09-30T19:07:06.674" v="3" actId="6549"/>
          <ac:spMkLst>
            <pc:docMk/>
            <pc:sldMk cId="3154770176" sldId="256"/>
            <ac:spMk id="6" creationId="{00000000-0000-0000-0000-000000000000}"/>
          </ac:spMkLst>
        </pc:spChg>
      </pc:sldChg>
      <pc:sldChg chg="addSp delSp modSp mod">
        <pc:chgData name="Chris Moran" userId="d368a121-1ec8-4f14-87e6-a4fde06ba57c" providerId="ADAL" clId="{77E96325-6B58-453A-AB61-9EF3ACA1BE0E}" dt="2024-09-30T19:11:19.147" v="61" actId="1076"/>
        <pc:sldMkLst>
          <pc:docMk/>
          <pc:sldMk cId="3567330151" sldId="259"/>
        </pc:sldMkLst>
        <pc:spChg chg="mod">
          <ac:chgData name="Chris Moran" userId="d368a121-1ec8-4f14-87e6-a4fde06ba57c" providerId="ADAL" clId="{77E96325-6B58-453A-AB61-9EF3ACA1BE0E}" dt="2024-09-30T19:07:20.453" v="7" actId="6549"/>
          <ac:spMkLst>
            <pc:docMk/>
            <pc:sldMk cId="3567330151" sldId="259"/>
            <ac:spMk id="2" creationId="{00000000-0000-0000-0000-000000000000}"/>
          </ac:spMkLst>
        </pc:spChg>
        <pc:picChg chg="add del">
          <ac:chgData name="Chris Moran" userId="d368a121-1ec8-4f14-87e6-a4fde06ba57c" providerId="ADAL" clId="{77E96325-6B58-453A-AB61-9EF3ACA1BE0E}" dt="2024-09-30T19:09:47.821" v="11" actId="22"/>
          <ac:picMkLst>
            <pc:docMk/>
            <pc:sldMk cId="3567330151" sldId="259"/>
            <ac:picMk id="4" creationId="{531E58A5-63AF-0CD7-9E81-D354B4CA73C1}"/>
          </ac:picMkLst>
        </pc:picChg>
        <pc:picChg chg="add del mod">
          <ac:chgData name="Chris Moran" userId="d368a121-1ec8-4f14-87e6-a4fde06ba57c" providerId="ADAL" clId="{77E96325-6B58-453A-AB61-9EF3ACA1BE0E}" dt="2024-09-30T19:10:03.883" v="13" actId="478"/>
          <ac:picMkLst>
            <pc:docMk/>
            <pc:sldMk cId="3567330151" sldId="259"/>
            <ac:picMk id="6" creationId="{265E6585-5897-E224-F87C-C03E8BA3621F}"/>
          </ac:picMkLst>
        </pc:picChg>
        <pc:picChg chg="add del mod">
          <ac:chgData name="Chris Moran" userId="d368a121-1ec8-4f14-87e6-a4fde06ba57c" providerId="ADAL" clId="{77E96325-6B58-453A-AB61-9EF3ACA1BE0E}" dt="2024-09-30T19:10:48.153" v="39" actId="478"/>
          <ac:picMkLst>
            <pc:docMk/>
            <pc:sldMk cId="3567330151" sldId="259"/>
            <ac:picMk id="7" creationId="{0F73063A-AC8F-14FA-2555-04CC337EAB28}"/>
          </ac:picMkLst>
        </pc:picChg>
        <pc:picChg chg="add mod">
          <ac:chgData name="Chris Moran" userId="d368a121-1ec8-4f14-87e6-a4fde06ba57c" providerId="ADAL" clId="{77E96325-6B58-453A-AB61-9EF3ACA1BE0E}" dt="2024-09-30T19:11:19.147" v="61" actId="1076"/>
          <ac:picMkLst>
            <pc:docMk/>
            <pc:sldMk cId="3567330151" sldId="259"/>
            <ac:picMk id="9" creationId="{D7B06F2C-3521-0172-455E-D26D3B05134A}"/>
          </ac:picMkLst>
        </pc:picChg>
      </pc:sldChg>
      <pc:sldChg chg="addSp delSp modSp mod">
        <pc:chgData name="Chris Moran" userId="d368a121-1ec8-4f14-87e6-a4fde06ba57c" providerId="ADAL" clId="{77E96325-6B58-453A-AB61-9EF3ACA1BE0E}" dt="2024-09-30T19:58:57.222" v="104" actId="1076"/>
        <pc:sldMkLst>
          <pc:docMk/>
          <pc:sldMk cId="2651112768" sldId="260"/>
        </pc:sldMkLst>
        <pc:picChg chg="del">
          <ac:chgData name="Chris Moran" userId="d368a121-1ec8-4f14-87e6-a4fde06ba57c" providerId="ADAL" clId="{77E96325-6B58-453A-AB61-9EF3ACA1BE0E}" dt="2024-09-30T19:58:05.758" v="96" actId="478"/>
          <ac:picMkLst>
            <pc:docMk/>
            <pc:sldMk cId="2651112768" sldId="260"/>
            <ac:picMk id="3" creationId="{B0BD07C4-5BF2-324B-2786-1CC8F8147E64}"/>
          </ac:picMkLst>
        </pc:picChg>
        <pc:picChg chg="add mod">
          <ac:chgData name="Chris Moran" userId="d368a121-1ec8-4f14-87e6-a4fde06ba57c" providerId="ADAL" clId="{77E96325-6B58-453A-AB61-9EF3ACA1BE0E}" dt="2024-09-30T19:58:57.222" v="104" actId="1076"/>
          <ac:picMkLst>
            <pc:docMk/>
            <pc:sldMk cId="2651112768" sldId="260"/>
            <ac:picMk id="5" creationId="{A7486F47-84AF-E1D5-636D-52CCB2E4D3B0}"/>
          </ac:picMkLst>
        </pc:picChg>
      </pc:sldChg>
      <pc:sldChg chg="addSp delSp modSp mod">
        <pc:chgData name="Chris Moran" userId="d368a121-1ec8-4f14-87e6-a4fde06ba57c" providerId="ADAL" clId="{77E96325-6B58-453A-AB61-9EF3ACA1BE0E}" dt="2024-09-30T19:57:15.171" v="95" actId="1076"/>
        <pc:sldMkLst>
          <pc:docMk/>
          <pc:sldMk cId="3296496026" sldId="261"/>
        </pc:sldMkLst>
        <pc:spChg chg="mod">
          <ac:chgData name="Chris Moran" userId="d368a121-1ec8-4f14-87e6-a4fde06ba57c" providerId="ADAL" clId="{77E96325-6B58-453A-AB61-9EF3ACA1BE0E}" dt="2024-09-30T19:11:40.009" v="65" actId="6549"/>
          <ac:spMkLst>
            <pc:docMk/>
            <pc:sldMk cId="3296496026" sldId="261"/>
            <ac:spMk id="2" creationId="{00000000-0000-0000-0000-000000000000}"/>
          </ac:spMkLst>
        </pc:spChg>
        <pc:graphicFrameChg chg="add del mod">
          <ac:chgData name="Chris Moran" userId="d368a121-1ec8-4f14-87e6-a4fde06ba57c" providerId="ADAL" clId="{77E96325-6B58-453A-AB61-9EF3ACA1BE0E}" dt="2024-09-30T19:56:21.430" v="68" actId="478"/>
          <ac:graphicFrameMkLst>
            <pc:docMk/>
            <pc:sldMk cId="3296496026" sldId="261"/>
            <ac:graphicFrameMk id="3" creationId="{FEF34E83-B712-4DB9-AADD-0D60CB47D335}"/>
          </ac:graphicFrameMkLst>
        </pc:graphicFrameChg>
        <pc:picChg chg="add mod">
          <ac:chgData name="Chris Moran" userId="d368a121-1ec8-4f14-87e6-a4fde06ba57c" providerId="ADAL" clId="{77E96325-6B58-453A-AB61-9EF3ACA1BE0E}" dt="2024-09-30T19:57:15.171" v="95" actId="1076"/>
          <ac:picMkLst>
            <pc:docMk/>
            <pc:sldMk cId="3296496026" sldId="261"/>
            <ac:picMk id="5" creationId="{86E8CC3A-7ECC-8CD4-A669-A2D6ABC5B72C}"/>
          </ac:picMkLst>
        </pc:picChg>
        <pc:picChg chg="del">
          <ac:chgData name="Chris Moran" userId="d368a121-1ec8-4f14-87e6-a4fde06ba57c" providerId="ADAL" clId="{77E96325-6B58-453A-AB61-9EF3ACA1BE0E}" dt="2024-09-30T19:56:01.440" v="66" actId="478"/>
          <ac:picMkLst>
            <pc:docMk/>
            <pc:sldMk cId="3296496026" sldId="261"/>
            <ac:picMk id="6" creationId="{60EEA6A7-1131-5F7E-0CC5-9E42013B7CAA}"/>
          </ac:picMkLst>
        </pc:picChg>
      </pc:sldChg>
      <pc:sldChg chg="addSp delSp modSp mod">
        <pc:chgData name="Chris Moran" userId="d368a121-1ec8-4f14-87e6-a4fde06ba57c" providerId="ADAL" clId="{77E96325-6B58-453A-AB61-9EF3ACA1BE0E}" dt="2024-09-30T20:02:24.729" v="163" actId="1076"/>
        <pc:sldMkLst>
          <pc:docMk/>
          <pc:sldMk cId="1395071766" sldId="262"/>
        </pc:sldMkLst>
        <pc:picChg chg="add del mod">
          <ac:chgData name="Chris Moran" userId="d368a121-1ec8-4f14-87e6-a4fde06ba57c" providerId="ADAL" clId="{77E96325-6B58-453A-AB61-9EF3ACA1BE0E}" dt="2024-09-30T20:01:44.602" v="136" actId="478"/>
          <ac:picMkLst>
            <pc:docMk/>
            <pc:sldMk cId="1395071766" sldId="262"/>
            <ac:picMk id="4" creationId="{A3A58C09-F380-2077-0F6F-35A7750F2933}"/>
          </ac:picMkLst>
        </pc:picChg>
        <pc:picChg chg="del">
          <ac:chgData name="Chris Moran" userId="d368a121-1ec8-4f14-87e6-a4fde06ba57c" providerId="ADAL" clId="{77E96325-6B58-453A-AB61-9EF3ACA1BE0E}" dt="2024-09-30T20:01:13.641" v="105" actId="478"/>
          <ac:picMkLst>
            <pc:docMk/>
            <pc:sldMk cId="1395071766" sldId="262"/>
            <ac:picMk id="6" creationId="{DA65DE72-8F70-EDB0-C4F1-ADBFBCC7A4FD}"/>
          </ac:picMkLst>
        </pc:picChg>
        <pc:picChg chg="add mod">
          <ac:chgData name="Chris Moran" userId="d368a121-1ec8-4f14-87e6-a4fde06ba57c" providerId="ADAL" clId="{77E96325-6B58-453A-AB61-9EF3ACA1BE0E}" dt="2024-09-30T20:02:24.729" v="163" actId="1076"/>
          <ac:picMkLst>
            <pc:docMk/>
            <pc:sldMk cId="1395071766" sldId="262"/>
            <ac:picMk id="7" creationId="{E034B53A-6150-CAFA-3A56-7A726B88FFA2}"/>
          </ac:picMkLst>
        </pc:picChg>
        <pc:picChg chg="mod">
          <ac:chgData name="Chris Moran" userId="d368a121-1ec8-4f14-87e6-a4fde06ba57c" providerId="ADAL" clId="{77E96325-6B58-453A-AB61-9EF3ACA1BE0E}" dt="2024-09-30T20:02:11.417" v="161" actId="1076"/>
          <ac:picMkLst>
            <pc:docMk/>
            <pc:sldMk cId="1395071766" sldId="262"/>
            <ac:picMk id="13" creationId="{00000000-0000-0000-0000-000000000000}"/>
          </ac:picMkLst>
        </pc:picChg>
      </pc:sldChg>
      <pc:sldChg chg="addSp delSp modSp mod">
        <pc:chgData name="Chris Moran" userId="d368a121-1ec8-4f14-87e6-a4fde06ba57c" providerId="ADAL" clId="{77E96325-6B58-453A-AB61-9EF3ACA1BE0E}" dt="2024-09-30T20:03:54.789" v="171" actId="1076"/>
        <pc:sldMkLst>
          <pc:docMk/>
          <pc:sldMk cId="803192894" sldId="263"/>
        </pc:sldMkLst>
        <pc:spChg chg="mod">
          <ac:chgData name="Chris Moran" userId="d368a121-1ec8-4f14-87e6-a4fde06ba57c" providerId="ADAL" clId="{77E96325-6B58-453A-AB61-9EF3ACA1BE0E}" dt="2024-09-30T20:03:24.824" v="167" actId="6549"/>
          <ac:spMkLst>
            <pc:docMk/>
            <pc:sldMk cId="803192894" sldId="263"/>
            <ac:spMk id="2" creationId="{00000000-0000-0000-0000-000000000000}"/>
          </ac:spMkLst>
        </pc:spChg>
        <pc:picChg chg="del">
          <ac:chgData name="Chris Moran" userId="d368a121-1ec8-4f14-87e6-a4fde06ba57c" providerId="ADAL" clId="{77E96325-6B58-453A-AB61-9EF3ACA1BE0E}" dt="2024-09-30T20:03:28.036" v="168" actId="478"/>
          <ac:picMkLst>
            <pc:docMk/>
            <pc:sldMk cId="803192894" sldId="263"/>
            <ac:picMk id="4" creationId="{D07144C8-8FD5-0370-E69F-0592EB3B954D}"/>
          </ac:picMkLst>
        </pc:picChg>
        <pc:picChg chg="add mod">
          <ac:chgData name="Chris Moran" userId="d368a121-1ec8-4f14-87e6-a4fde06ba57c" providerId="ADAL" clId="{77E96325-6B58-453A-AB61-9EF3ACA1BE0E}" dt="2024-09-30T20:03:54.789" v="171" actId="1076"/>
          <ac:picMkLst>
            <pc:docMk/>
            <pc:sldMk cId="803192894" sldId="263"/>
            <ac:picMk id="5" creationId="{00CFDF59-91D8-01FA-87DB-A9DB1D2B6FAB}"/>
          </ac:picMkLst>
        </pc:picChg>
      </pc:sldChg>
      <pc:sldChg chg="addSp delSp modSp mod">
        <pc:chgData name="Chris Moran" userId="d368a121-1ec8-4f14-87e6-a4fde06ba57c" providerId="ADAL" clId="{77E96325-6B58-453A-AB61-9EF3ACA1BE0E}" dt="2024-09-30T20:05:30.476" v="187" actId="1076"/>
        <pc:sldMkLst>
          <pc:docMk/>
          <pc:sldMk cId="3839821059" sldId="264"/>
        </pc:sldMkLst>
        <pc:spChg chg="mod">
          <ac:chgData name="Chris Moran" userId="d368a121-1ec8-4f14-87e6-a4fde06ba57c" providerId="ADAL" clId="{77E96325-6B58-453A-AB61-9EF3ACA1BE0E}" dt="2024-09-30T20:04:13.281" v="175" actId="6549"/>
          <ac:spMkLst>
            <pc:docMk/>
            <pc:sldMk cId="3839821059" sldId="264"/>
            <ac:spMk id="2" creationId="{00000000-0000-0000-0000-000000000000}"/>
          </ac:spMkLst>
        </pc:spChg>
        <pc:picChg chg="add mod">
          <ac:chgData name="Chris Moran" userId="d368a121-1ec8-4f14-87e6-a4fde06ba57c" providerId="ADAL" clId="{77E96325-6B58-453A-AB61-9EF3ACA1BE0E}" dt="2024-09-30T20:05:30.476" v="187" actId="1076"/>
          <ac:picMkLst>
            <pc:docMk/>
            <pc:sldMk cId="3839821059" sldId="264"/>
            <ac:picMk id="4" creationId="{B854F77C-2AC5-CB04-E060-A67E59A4A285}"/>
          </ac:picMkLst>
        </pc:picChg>
        <pc:picChg chg="del">
          <ac:chgData name="Chris Moran" userId="d368a121-1ec8-4f14-87e6-a4fde06ba57c" providerId="ADAL" clId="{77E96325-6B58-453A-AB61-9EF3ACA1BE0E}" dt="2024-09-30T20:04:50.111" v="176" actId="478"/>
          <ac:picMkLst>
            <pc:docMk/>
            <pc:sldMk cId="3839821059" sldId="264"/>
            <ac:picMk id="5" creationId="{1EF77193-F060-8DA6-9AEB-BD925C24C7DA}"/>
          </ac:picMkLst>
        </pc:picChg>
      </pc:sldChg>
      <pc:sldChg chg="addSp delSp modSp mod">
        <pc:chgData name="Chris Moran" userId="d368a121-1ec8-4f14-87e6-a4fde06ba57c" providerId="ADAL" clId="{77E96325-6B58-453A-AB61-9EF3ACA1BE0E}" dt="2024-09-30T20:06:29.931" v="221" actId="1076"/>
        <pc:sldMkLst>
          <pc:docMk/>
          <pc:sldMk cId="2090945564" sldId="265"/>
        </pc:sldMkLst>
        <pc:spChg chg="mod">
          <ac:chgData name="Chris Moran" userId="d368a121-1ec8-4f14-87e6-a4fde06ba57c" providerId="ADAL" clId="{77E96325-6B58-453A-AB61-9EF3ACA1BE0E}" dt="2024-09-30T20:05:43.520" v="191" actId="6549"/>
          <ac:spMkLst>
            <pc:docMk/>
            <pc:sldMk cId="2090945564" sldId="265"/>
            <ac:spMk id="2" creationId="{00000000-0000-0000-0000-000000000000}"/>
          </ac:spMkLst>
        </pc:spChg>
        <pc:picChg chg="del">
          <ac:chgData name="Chris Moran" userId="d368a121-1ec8-4f14-87e6-a4fde06ba57c" providerId="ADAL" clId="{77E96325-6B58-453A-AB61-9EF3ACA1BE0E}" dt="2024-09-30T20:05:59.668" v="192" actId="478"/>
          <ac:picMkLst>
            <pc:docMk/>
            <pc:sldMk cId="2090945564" sldId="265"/>
            <ac:picMk id="3" creationId="{21AC6CA8-9092-7D38-05B0-B7CC6A323E48}"/>
          </ac:picMkLst>
        </pc:picChg>
        <pc:picChg chg="add mod">
          <ac:chgData name="Chris Moran" userId="d368a121-1ec8-4f14-87e6-a4fde06ba57c" providerId="ADAL" clId="{77E96325-6B58-453A-AB61-9EF3ACA1BE0E}" dt="2024-09-30T20:06:29.931" v="221" actId="1076"/>
          <ac:picMkLst>
            <pc:docMk/>
            <pc:sldMk cId="2090945564" sldId="265"/>
            <ac:picMk id="5" creationId="{C1DFA244-0BDC-4710-D99D-2DBAB4A21AEC}"/>
          </ac:picMkLst>
        </pc:picChg>
      </pc:sldChg>
      <pc:sldChg chg="addSp delSp modSp mod">
        <pc:chgData name="Chris Moran" userId="d368a121-1ec8-4f14-87e6-a4fde06ba57c" providerId="ADAL" clId="{77E96325-6B58-453A-AB61-9EF3ACA1BE0E}" dt="2024-09-30T20:11:25.891" v="250" actId="1076"/>
        <pc:sldMkLst>
          <pc:docMk/>
          <pc:sldMk cId="3045641741" sldId="266"/>
        </pc:sldMkLst>
        <pc:spChg chg="mod">
          <ac:chgData name="Chris Moran" userId="d368a121-1ec8-4f14-87e6-a4fde06ba57c" providerId="ADAL" clId="{77E96325-6B58-453A-AB61-9EF3ACA1BE0E}" dt="2024-09-30T20:07:41.374" v="225" actId="6549"/>
          <ac:spMkLst>
            <pc:docMk/>
            <pc:sldMk cId="3045641741" sldId="266"/>
            <ac:spMk id="2" creationId="{00000000-0000-0000-0000-000000000000}"/>
          </ac:spMkLst>
        </pc:spChg>
        <pc:picChg chg="add mod">
          <ac:chgData name="Chris Moran" userId="d368a121-1ec8-4f14-87e6-a4fde06ba57c" providerId="ADAL" clId="{77E96325-6B58-453A-AB61-9EF3ACA1BE0E}" dt="2024-09-30T20:11:25.891" v="250" actId="1076"/>
          <ac:picMkLst>
            <pc:docMk/>
            <pc:sldMk cId="3045641741" sldId="266"/>
            <ac:picMk id="4" creationId="{AD55D82D-89ED-EB4C-91DC-14BB7DF862F9}"/>
          </ac:picMkLst>
        </pc:picChg>
        <pc:picChg chg="del">
          <ac:chgData name="Chris Moran" userId="d368a121-1ec8-4f14-87e6-a4fde06ba57c" providerId="ADAL" clId="{77E96325-6B58-453A-AB61-9EF3ACA1BE0E}" dt="2024-09-30T20:10:33.486" v="226" actId="478"/>
          <ac:picMkLst>
            <pc:docMk/>
            <pc:sldMk cId="3045641741" sldId="266"/>
            <ac:picMk id="5" creationId="{AA348588-78DA-96EC-596C-26DB8EAE0F92}"/>
          </ac:picMkLst>
        </pc:picChg>
      </pc:sldChg>
      <pc:sldChg chg="addSp delSp modSp mod">
        <pc:chgData name="Chris Moran" userId="d368a121-1ec8-4f14-87e6-a4fde06ba57c" providerId="ADAL" clId="{77E96325-6B58-453A-AB61-9EF3ACA1BE0E}" dt="2024-09-30T20:12:52.002" v="259" actId="1076"/>
        <pc:sldMkLst>
          <pc:docMk/>
          <pc:sldMk cId="2298301430" sldId="267"/>
        </pc:sldMkLst>
        <pc:spChg chg="mod">
          <ac:chgData name="Chris Moran" userId="d368a121-1ec8-4f14-87e6-a4fde06ba57c" providerId="ADAL" clId="{77E96325-6B58-453A-AB61-9EF3ACA1BE0E}" dt="2024-09-30T20:11:42.208" v="256" actId="20577"/>
          <ac:spMkLst>
            <pc:docMk/>
            <pc:sldMk cId="2298301430" sldId="267"/>
            <ac:spMk id="2" creationId="{00000000-0000-0000-0000-000000000000}"/>
          </ac:spMkLst>
        </pc:spChg>
        <pc:graphicFrameChg chg="add mod">
          <ac:chgData name="Chris Moran" userId="d368a121-1ec8-4f14-87e6-a4fde06ba57c" providerId="ADAL" clId="{77E96325-6B58-453A-AB61-9EF3ACA1BE0E}" dt="2024-09-30T20:12:52.002" v="259" actId="1076"/>
          <ac:graphicFrameMkLst>
            <pc:docMk/>
            <pc:sldMk cId="2298301430" sldId="267"/>
            <ac:graphicFrameMk id="4" creationId="{E603B18A-D7DB-4593-B044-9EBF951BB0DA}"/>
          </ac:graphicFrameMkLst>
        </pc:graphicFrameChg>
        <pc:picChg chg="del">
          <ac:chgData name="Chris Moran" userId="d368a121-1ec8-4f14-87e6-a4fde06ba57c" providerId="ADAL" clId="{77E96325-6B58-453A-AB61-9EF3ACA1BE0E}" dt="2024-09-30T20:11:56.889" v="257" actId="478"/>
          <ac:picMkLst>
            <pc:docMk/>
            <pc:sldMk cId="2298301430" sldId="267"/>
            <ac:picMk id="3" creationId="{6DB51FE9-A069-3731-20D9-293C64FCE341}"/>
          </ac:picMkLst>
        </pc:picChg>
      </pc:sldChg>
      <pc:sldChg chg="addSp delSp modSp mod">
        <pc:chgData name="Chris Moran" userId="d368a121-1ec8-4f14-87e6-a4fde06ba57c" providerId="ADAL" clId="{77E96325-6B58-453A-AB61-9EF3ACA1BE0E}" dt="2024-09-30T20:24:10.972" v="297" actId="1076"/>
        <pc:sldMkLst>
          <pc:docMk/>
          <pc:sldMk cId="1660850777" sldId="268"/>
        </pc:sldMkLst>
        <pc:picChg chg="del">
          <ac:chgData name="Chris Moran" userId="d368a121-1ec8-4f14-87e6-a4fde06ba57c" providerId="ADAL" clId="{77E96325-6B58-453A-AB61-9EF3ACA1BE0E}" dt="2024-09-30T20:23:24.313" v="292" actId="478"/>
          <ac:picMkLst>
            <pc:docMk/>
            <pc:sldMk cId="1660850777" sldId="268"/>
            <ac:picMk id="4" creationId="{05E06E5E-7AA4-2D2C-73C2-35703A17A577}"/>
          </ac:picMkLst>
        </pc:picChg>
        <pc:picChg chg="add mod">
          <ac:chgData name="Chris Moran" userId="d368a121-1ec8-4f14-87e6-a4fde06ba57c" providerId="ADAL" clId="{77E96325-6B58-453A-AB61-9EF3ACA1BE0E}" dt="2024-09-30T20:24:10.972" v="297" actId="1076"/>
          <ac:picMkLst>
            <pc:docMk/>
            <pc:sldMk cId="1660850777" sldId="268"/>
            <ac:picMk id="5" creationId="{A7BF9F3A-98A1-96B3-E6B8-EA519F0405B6}"/>
          </ac:picMkLst>
        </pc:picChg>
      </pc:sldChg>
      <pc:sldChg chg="addSp delSp modSp mod">
        <pc:chgData name="Chris Moran" userId="d368a121-1ec8-4f14-87e6-a4fde06ba57c" providerId="ADAL" clId="{77E96325-6B58-453A-AB61-9EF3ACA1BE0E}" dt="2024-09-30T20:24:44.310" v="315" actId="1076"/>
        <pc:sldMkLst>
          <pc:docMk/>
          <pc:sldMk cId="773084027" sldId="269"/>
        </pc:sldMkLst>
        <pc:picChg chg="add mod">
          <ac:chgData name="Chris Moran" userId="d368a121-1ec8-4f14-87e6-a4fde06ba57c" providerId="ADAL" clId="{77E96325-6B58-453A-AB61-9EF3ACA1BE0E}" dt="2024-09-30T20:24:44.310" v="315" actId="1076"/>
          <ac:picMkLst>
            <pc:docMk/>
            <pc:sldMk cId="773084027" sldId="269"/>
            <ac:picMk id="4" creationId="{E86F2352-5D63-287E-D9B5-E41A78530C23}"/>
          </ac:picMkLst>
        </pc:picChg>
        <pc:picChg chg="del">
          <ac:chgData name="Chris Moran" userId="d368a121-1ec8-4f14-87e6-a4fde06ba57c" providerId="ADAL" clId="{77E96325-6B58-453A-AB61-9EF3ACA1BE0E}" dt="2024-09-30T20:24:20.485" v="298" actId="478"/>
          <ac:picMkLst>
            <pc:docMk/>
            <pc:sldMk cId="773084027" sldId="269"/>
            <ac:picMk id="5" creationId="{F6140640-DA26-ADA4-15A6-7CA7D0FD9E01}"/>
          </ac:picMkLst>
        </pc:picChg>
      </pc:sldChg>
      <pc:sldChg chg="addSp delSp modSp mod">
        <pc:chgData name="Chris Moran" userId="d368a121-1ec8-4f14-87e6-a4fde06ba57c" providerId="ADAL" clId="{77E96325-6B58-453A-AB61-9EF3ACA1BE0E}" dt="2024-09-30T20:25:55.954" v="340" actId="1076"/>
        <pc:sldMkLst>
          <pc:docMk/>
          <pc:sldMk cId="827939253" sldId="270"/>
        </pc:sldMkLst>
        <pc:spChg chg="mod">
          <ac:chgData name="Chris Moran" userId="d368a121-1ec8-4f14-87e6-a4fde06ba57c" providerId="ADAL" clId="{77E96325-6B58-453A-AB61-9EF3ACA1BE0E}" dt="2024-09-30T20:15:23.835" v="275" actId="6549"/>
          <ac:spMkLst>
            <pc:docMk/>
            <pc:sldMk cId="827939253" sldId="270"/>
            <ac:spMk id="2" creationId="{00000000-0000-0000-0000-000000000000}"/>
          </ac:spMkLst>
        </pc:spChg>
        <pc:picChg chg="del">
          <ac:chgData name="Chris Moran" userId="d368a121-1ec8-4f14-87e6-a4fde06ba57c" providerId="ADAL" clId="{77E96325-6B58-453A-AB61-9EF3ACA1BE0E}" dt="2024-09-30T20:25:22.682" v="316" actId="478"/>
          <ac:picMkLst>
            <pc:docMk/>
            <pc:sldMk cId="827939253" sldId="270"/>
            <ac:picMk id="3" creationId="{E4D5DFB5-56E8-7915-C17B-12B19B25E171}"/>
          </ac:picMkLst>
        </pc:picChg>
        <pc:picChg chg="add mod">
          <ac:chgData name="Chris Moran" userId="d368a121-1ec8-4f14-87e6-a4fde06ba57c" providerId="ADAL" clId="{77E96325-6B58-453A-AB61-9EF3ACA1BE0E}" dt="2024-09-30T20:25:55.954" v="340" actId="1076"/>
          <ac:picMkLst>
            <pc:docMk/>
            <pc:sldMk cId="827939253" sldId="270"/>
            <ac:picMk id="5" creationId="{79ED908D-85D1-A6C6-1CC5-195C9F422D05}"/>
          </ac:picMkLst>
        </pc:picChg>
      </pc:sldChg>
      <pc:sldChg chg="addSp delSp modSp mod">
        <pc:chgData name="Chris Moran" userId="d368a121-1ec8-4f14-87e6-a4fde06ba57c" providerId="ADAL" clId="{77E96325-6B58-453A-AB61-9EF3ACA1BE0E}" dt="2024-09-30T20:28:19.558" v="360" actId="1076"/>
        <pc:sldMkLst>
          <pc:docMk/>
          <pc:sldMk cId="2637359599" sldId="271"/>
        </pc:sldMkLst>
        <pc:spChg chg="mod">
          <ac:chgData name="Chris Moran" userId="d368a121-1ec8-4f14-87e6-a4fde06ba57c" providerId="ADAL" clId="{77E96325-6B58-453A-AB61-9EF3ACA1BE0E}" dt="2024-09-30T20:15:35.357" v="279" actId="6549"/>
          <ac:spMkLst>
            <pc:docMk/>
            <pc:sldMk cId="2637359599" sldId="271"/>
            <ac:spMk id="2" creationId="{00000000-0000-0000-0000-000000000000}"/>
          </ac:spMkLst>
        </pc:spChg>
        <pc:picChg chg="del">
          <ac:chgData name="Chris Moran" userId="d368a121-1ec8-4f14-87e6-a4fde06ba57c" providerId="ADAL" clId="{77E96325-6B58-453A-AB61-9EF3ACA1BE0E}" dt="2024-09-30T20:28:03.185" v="341" actId="478"/>
          <ac:picMkLst>
            <pc:docMk/>
            <pc:sldMk cId="2637359599" sldId="271"/>
            <ac:picMk id="3" creationId="{290A5762-E934-57B2-7BC2-C173AB0DE55D}"/>
          </ac:picMkLst>
        </pc:picChg>
        <pc:picChg chg="add mod">
          <ac:chgData name="Chris Moran" userId="d368a121-1ec8-4f14-87e6-a4fde06ba57c" providerId="ADAL" clId="{77E96325-6B58-453A-AB61-9EF3ACA1BE0E}" dt="2024-09-30T20:28:19.558" v="360" actId="1076"/>
          <ac:picMkLst>
            <pc:docMk/>
            <pc:sldMk cId="2637359599" sldId="271"/>
            <ac:picMk id="5" creationId="{DCB0FD33-1511-F8D8-D134-4964CE7E9438}"/>
          </ac:picMkLst>
        </pc:picChg>
        <pc:picChg chg="mod">
          <ac:chgData name="Chris Moran" userId="d368a121-1ec8-4f14-87e6-a4fde06ba57c" providerId="ADAL" clId="{77E96325-6B58-453A-AB61-9EF3ACA1BE0E}" dt="2024-09-30T20:28:04.421" v="342" actId="1076"/>
          <ac:picMkLst>
            <pc:docMk/>
            <pc:sldMk cId="2637359599" sldId="271"/>
            <ac:picMk id="13" creationId="{00000000-0000-0000-0000-000000000000}"/>
          </ac:picMkLst>
        </pc:picChg>
      </pc:sldChg>
      <pc:sldChg chg="addSp delSp modSp mod">
        <pc:chgData name="Chris Moran" userId="d368a121-1ec8-4f14-87e6-a4fde06ba57c" providerId="ADAL" clId="{77E96325-6B58-453A-AB61-9EF3ACA1BE0E}" dt="2024-09-30T20:29:30.751" v="363" actId="1076"/>
        <pc:sldMkLst>
          <pc:docMk/>
          <pc:sldMk cId="2006537402" sldId="272"/>
        </pc:sldMkLst>
        <pc:spChg chg="mod">
          <ac:chgData name="Chris Moran" userId="d368a121-1ec8-4f14-87e6-a4fde06ba57c" providerId="ADAL" clId="{77E96325-6B58-453A-AB61-9EF3ACA1BE0E}" dt="2024-09-30T20:15:42.892" v="283" actId="6549"/>
          <ac:spMkLst>
            <pc:docMk/>
            <pc:sldMk cId="2006537402" sldId="272"/>
            <ac:spMk id="2" creationId="{00000000-0000-0000-0000-000000000000}"/>
          </ac:spMkLst>
        </pc:spChg>
        <pc:picChg chg="del">
          <ac:chgData name="Chris Moran" userId="d368a121-1ec8-4f14-87e6-a4fde06ba57c" providerId="ADAL" clId="{77E96325-6B58-453A-AB61-9EF3ACA1BE0E}" dt="2024-09-30T20:28:55.433" v="361" actId="478"/>
          <ac:picMkLst>
            <pc:docMk/>
            <pc:sldMk cId="2006537402" sldId="272"/>
            <ac:picMk id="4" creationId="{41AB17BD-2008-B18B-3A2B-EAA1B7C1290D}"/>
          </ac:picMkLst>
        </pc:picChg>
        <pc:picChg chg="add mod">
          <ac:chgData name="Chris Moran" userId="d368a121-1ec8-4f14-87e6-a4fde06ba57c" providerId="ADAL" clId="{77E96325-6B58-453A-AB61-9EF3ACA1BE0E}" dt="2024-09-30T20:29:30.751" v="363" actId="1076"/>
          <ac:picMkLst>
            <pc:docMk/>
            <pc:sldMk cId="2006537402" sldId="272"/>
            <ac:picMk id="5" creationId="{D8888647-909A-811B-66FA-EC4D1F53428E}"/>
          </ac:picMkLst>
        </pc:picChg>
      </pc:sldChg>
      <pc:sldChg chg="addSp delSp modSp mod">
        <pc:chgData name="Chris Moran" userId="d368a121-1ec8-4f14-87e6-a4fde06ba57c" providerId="ADAL" clId="{77E96325-6B58-453A-AB61-9EF3ACA1BE0E}" dt="2024-09-30T20:31:50.756" v="421" actId="1076"/>
        <pc:sldMkLst>
          <pc:docMk/>
          <pc:sldMk cId="1028586274" sldId="276"/>
        </pc:sldMkLst>
        <pc:spChg chg="mod">
          <ac:chgData name="Chris Moran" userId="d368a121-1ec8-4f14-87e6-a4fde06ba57c" providerId="ADAL" clId="{77E96325-6B58-453A-AB61-9EF3ACA1BE0E}" dt="2024-09-30T20:15:53.132" v="287" actId="6549"/>
          <ac:spMkLst>
            <pc:docMk/>
            <pc:sldMk cId="1028586274" sldId="276"/>
            <ac:spMk id="2" creationId="{00000000-0000-0000-0000-000000000000}"/>
          </ac:spMkLst>
        </pc:spChg>
        <pc:picChg chg="del">
          <ac:chgData name="Chris Moran" userId="d368a121-1ec8-4f14-87e6-a4fde06ba57c" providerId="ADAL" clId="{77E96325-6B58-453A-AB61-9EF3ACA1BE0E}" dt="2024-09-30T20:30:20.821" v="364" actId="478"/>
          <ac:picMkLst>
            <pc:docMk/>
            <pc:sldMk cId="1028586274" sldId="276"/>
            <ac:picMk id="3" creationId="{135186D8-52C9-D8D6-C419-DB0D68F8DEA3}"/>
          </ac:picMkLst>
        </pc:picChg>
        <pc:picChg chg="add mod">
          <ac:chgData name="Chris Moran" userId="d368a121-1ec8-4f14-87e6-a4fde06ba57c" providerId="ADAL" clId="{77E96325-6B58-453A-AB61-9EF3ACA1BE0E}" dt="2024-09-30T20:30:47.383" v="366" actId="571"/>
          <ac:picMkLst>
            <pc:docMk/>
            <pc:sldMk cId="1028586274" sldId="276"/>
            <ac:picMk id="4" creationId="{A7DF9EDD-F633-37F8-6341-4DC5F13FEAC3}"/>
          </ac:picMkLst>
        </pc:picChg>
        <pc:picChg chg="add del mod">
          <ac:chgData name="Chris Moran" userId="d368a121-1ec8-4f14-87e6-a4fde06ba57c" providerId="ADAL" clId="{77E96325-6B58-453A-AB61-9EF3ACA1BE0E}" dt="2024-09-30T20:31:28.930" v="393" actId="478"/>
          <ac:picMkLst>
            <pc:docMk/>
            <pc:sldMk cId="1028586274" sldId="276"/>
            <ac:picMk id="6" creationId="{1E5D4D95-7F1F-1C70-C075-1A8482AC4D36}"/>
          </ac:picMkLst>
        </pc:picChg>
        <pc:picChg chg="add mod">
          <ac:chgData name="Chris Moran" userId="d368a121-1ec8-4f14-87e6-a4fde06ba57c" providerId="ADAL" clId="{77E96325-6B58-453A-AB61-9EF3ACA1BE0E}" dt="2024-09-30T20:31:50.756" v="421" actId="1076"/>
          <ac:picMkLst>
            <pc:docMk/>
            <pc:sldMk cId="1028586274" sldId="276"/>
            <ac:picMk id="8" creationId="{B9B3DBE6-6DD7-585C-B9E5-EFBB36B3FC7F}"/>
          </ac:picMkLst>
        </pc:picChg>
      </pc:sldChg>
      <pc:sldChg chg="addSp delSp modSp mod">
        <pc:chgData name="Chris Moran" userId="d368a121-1ec8-4f14-87e6-a4fde06ba57c" providerId="ADAL" clId="{77E96325-6B58-453A-AB61-9EF3ACA1BE0E}" dt="2024-09-30T20:33:38.162" v="448" actId="1076"/>
        <pc:sldMkLst>
          <pc:docMk/>
          <pc:sldMk cId="1881243058" sldId="277"/>
        </pc:sldMkLst>
        <pc:spChg chg="mod">
          <ac:chgData name="Chris Moran" userId="d368a121-1ec8-4f14-87e6-a4fde06ba57c" providerId="ADAL" clId="{77E96325-6B58-453A-AB61-9EF3ACA1BE0E}" dt="2024-09-30T20:16:07.067" v="291" actId="6549"/>
          <ac:spMkLst>
            <pc:docMk/>
            <pc:sldMk cId="1881243058" sldId="277"/>
            <ac:spMk id="2" creationId="{00000000-0000-0000-0000-000000000000}"/>
          </ac:spMkLst>
        </pc:spChg>
        <pc:picChg chg="add mod">
          <ac:chgData name="Chris Moran" userId="d368a121-1ec8-4f14-87e6-a4fde06ba57c" providerId="ADAL" clId="{77E96325-6B58-453A-AB61-9EF3ACA1BE0E}" dt="2024-09-30T20:32:49.974" v="425"/>
          <ac:picMkLst>
            <pc:docMk/>
            <pc:sldMk cId="1881243058" sldId="277"/>
            <ac:picMk id="3" creationId="{DDAAC3DC-8E67-609B-54D4-5E43836345DB}"/>
          </ac:picMkLst>
        </pc:picChg>
        <pc:picChg chg="add del">
          <ac:chgData name="Chris Moran" userId="d368a121-1ec8-4f14-87e6-a4fde06ba57c" providerId="ADAL" clId="{77E96325-6B58-453A-AB61-9EF3ACA1BE0E}" dt="2024-09-30T20:32:48.838" v="424" actId="478"/>
          <ac:picMkLst>
            <pc:docMk/>
            <pc:sldMk cId="1881243058" sldId="277"/>
            <ac:picMk id="4" creationId="{7D998C62-21ED-5268-0B4F-67F95DBBAFC1}"/>
          </ac:picMkLst>
        </pc:picChg>
        <pc:picChg chg="add mod">
          <ac:chgData name="Chris Moran" userId="d368a121-1ec8-4f14-87e6-a4fde06ba57c" providerId="ADAL" clId="{77E96325-6B58-453A-AB61-9EF3ACA1BE0E}" dt="2024-09-30T20:32:59.219" v="426"/>
          <ac:picMkLst>
            <pc:docMk/>
            <pc:sldMk cId="1881243058" sldId="277"/>
            <ac:picMk id="5" creationId="{FD4298C1-823C-73D3-EB4B-603F84732C20}"/>
          </ac:picMkLst>
        </pc:picChg>
        <pc:picChg chg="add mod">
          <ac:chgData name="Chris Moran" userId="d368a121-1ec8-4f14-87e6-a4fde06ba57c" providerId="ADAL" clId="{77E96325-6B58-453A-AB61-9EF3ACA1BE0E}" dt="2024-09-30T20:33:38.162" v="448" actId="1076"/>
          <ac:picMkLst>
            <pc:docMk/>
            <pc:sldMk cId="1881243058" sldId="277"/>
            <ac:picMk id="7" creationId="{068F15C3-0E37-CC9E-F188-018C1BF10602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unkearney.sharepoint.com/sites/UNK-BusinessandFinance/Budget%20Office/Shared%20Documents/_Moran/24-25/REPORTS/BUDGET%20PRESENTATION/Chart%203%202024-25%20State%20Aided%20Budget%20PS%20and%20NP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803691542605748"/>
          <c:y val="0.2749068462173147"/>
          <c:w val="0.41112350834688172"/>
          <c:h val="0.59115624777174525"/>
        </c:manualLayout>
      </c:layout>
      <c:pieChart>
        <c:varyColors val="1"/>
        <c:ser>
          <c:idx val="0"/>
          <c:order val="0"/>
          <c:tx>
            <c:v>UNIVERSITY OF NEBRASKA AT KEARNEY 2017-18 BUDGET</c:v>
          </c:tx>
          <c:dPt>
            <c:idx val="0"/>
            <c:bubble3D val="0"/>
            <c:spPr>
              <a:solidFill>
                <a:srgbClr val="4F81B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36E-4842-827F-A15276109B25}"/>
              </c:ext>
            </c:extLst>
          </c:dPt>
          <c:dPt>
            <c:idx val="1"/>
            <c:bubble3D val="0"/>
            <c:spPr>
              <a:solidFill>
                <a:srgbClr val="C0504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36E-4842-827F-A15276109B25}"/>
              </c:ext>
            </c:extLst>
          </c:dPt>
          <c:dPt>
            <c:idx val="2"/>
            <c:bubble3D val="0"/>
            <c:spPr>
              <a:solidFill>
                <a:srgbClr val="9BBB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36E-4842-827F-A15276109B25}"/>
              </c:ext>
            </c:extLst>
          </c:dPt>
          <c:dLbls>
            <c:dLbl>
              <c:idx val="0"/>
              <c:layout>
                <c:manualLayout>
                  <c:x val="-0.24499783373035053"/>
                  <c:y val="-0.1706473398457793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6388888888888891"/>
                      <c:h val="8.638743455497381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36E-4842-827F-A15276109B25}"/>
                </c:ext>
              </c:extLst>
            </c:dLbl>
            <c:dLbl>
              <c:idx val="1"/>
              <c:layout>
                <c:manualLayout>
                  <c:x val="-7.7547814497001238E-2"/>
                  <c:y val="-5.3962283054699136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36E-4842-827F-A15276109B25}"/>
                </c:ext>
              </c:extLst>
            </c:dLbl>
            <c:dLbl>
              <c:idx val="2"/>
              <c:layout>
                <c:manualLayout>
                  <c:x val="-2.3105783949814405E-2"/>
                  <c:y val="-2.969619283847447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36E-4842-827F-A15276109B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'[Chart 3 2024-25 State Aided Budget PS and NPS.xlsx]FY25 Chart'!$A$5:$A$8</c:f>
              <c:strCache>
                <c:ptCount val="3"/>
                <c:pt idx="0">
                  <c:v>SALARIES/BENEFITS</c:v>
                </c:pt>
                <c:pt idx="1">
                  <c:v>UTILITIES</c:v>
                </c:pt>
                <c:pt idx="2">
                  <c:v>NON-PERSONAL SERVICES</c:v>
                </c:pt>
              </c:strCache>
              <c:extLst/>
            </c:strRef>
          </c:cat>
          <c:val>
            <c:numRef>
              <c:f>'[Chart 3 2024-25 State Aided Budget PS and NPS.xlsx]FY25 Chart'!$B$5:$B$8</c:f>
              <c:numCache>
                <c:formatCode>0%</c:formatCode>
                <c:ptCount val="3"/>
                <c:pt idx="0">
                  <c:v>0.81</c:v>
                </c:pt>
                <c:pt idx="1">
                  <c:v>0.04</c:v>
                </c:pt>
                <c:pt idx="2">
                  <c:v>0.15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B36E-4842-827F-A15276109B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E68B3395-7C18-4B6C-9713-C152C4811B82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1650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78476"/>
            <a:ext cx="5615940" cy="3664208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821883FB-295A-4519-965A-E24E80887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339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883FB-295A-4519-965A-E24E808876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897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883FB-295A-4519-965A-E24E808876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391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883FB-295A-4519-965A-E24E8088760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4466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883FB-295A-4519-965A-E24E8088760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7027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883FB-295A-4519-965A-E24E8088760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5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883FB-295A-4519-965A-E24E8088760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24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883FB-295A-4519-965A-E24E808876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69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883FB-295A-4519-965A-E24E808876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317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883FB-295A-4519-965A-E24E808876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331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883FB-295A-4519-965A-E24E808876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083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883FB-295A-4519-965A-E24E808876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54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883FB-295A-4519-965A-E24E808876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219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883FB-295A-4519-965A-E24E808876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3898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883FB-295A-4519-965A-E24E808876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934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FC8C-3038-B145-B0AD-55BABB451063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2F59D-5964-1640-A516-29EF0F25D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19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FC8C-3038-B145-B0AD-55BABB451063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2F59D-5964-1640-A516-29EF0F25D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175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FC8C-3038-B145-B0AD-55BABB451063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2F59D-5964-1640-A516-29EF0F25D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848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FC8C-3038-B145-B0AD-55BABB451063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2F59D-5964-1640-A516-29EF0F25D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23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FC8C-3038-B145-B0AD-55BABB451063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2F59D-5964-1640-A516-29EF0F25D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41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FC8C-3038-B145-B0AD-55BABB451063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2F59D-5964-1640-A516-29EF0F25D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297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FC8C-3038-B145-B0AD-55BABB451063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2F59D-5964-1640-A516-29EF0F25D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41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FC8C-3038-B145-B0AD-55BABB451063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2F59D-5964-1640-A516-29EF0F25D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142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FC8C-3038-B145-B0AD-55BABB451063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2F59D-5964-1640-A516-29EF0F25D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96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FC8C-3038-B145-B0AD-55BABB451063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2F59D-5964-1640-A516-29EF0F25D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121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FC8C-3038-B145-B0AD-55BABB451063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2F59D-5964-1640-A516-29EF0F25D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47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6FC8C-3038-B145-B0AD-55BABB451063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2F59D-5964-1640-A516-29EF0F25D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831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wattsjc@unk.edu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52587" y="1411308"/>
            <a:ext cx="6711992" cy="1102519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URWGroteskTOTMedWid"/>
                <a:cs typeface="URWGroteskTOTMedWid"/>
              </a:rPr>
              <a:t>Budget Overview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552587" y="2694852"/>
            <a:ext cx="6400800" cy="1001731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EB920"/>
                </a:solidFill>
                <a:latin typeface="Univers LT Std 55"/>
                <a:cs typeface="Univers LT Std 55"/>
              </a:rPr>
              <a:t>Fiscal Year 2024-25	</a:t>
            </a:r>
          </a:p>
        </p:txBody>
      </p:sp>
    </p:spTree>
    <p:extLst>
      <p:ext uri="{BB962C8B-B14F-4D97-AF65-F5344CB8AC3E}">
        <p14:creationId xmlns:p14="http://schemas.microsoft.com/office/powerpoint/2010/main" val="3154770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711" y="143808"/>
            <a:ext cx="7069199" cy="857250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URWGroteskTOTMedWid"/>
                <a:cs typeface="URWGroteskTOTMedWid"/>
              </a:rPr>
              <a:t>2024-25 State Aided Budget</a:t>
            </a:r>
            <a:br>
              <a:rPr lang="en-US" sz="2000" dirty="0">
                <a:solidFill>
                  <a:schemeClr val="bg1"/>
                </a:solidFill>
                <a:latin typeface="URWGroteskTOTMedWid"/>
                <a:cs typeface="URWGroteskTOTMedWid"/>
              </a:rPr>
            </a:br>
            <a:r>
              <a:rPr lang="en-US" sz="2000" dirty="0">
                <a:solidFill>
                  <a:schemeClr val="bg1"/>
                </a:solidFill>
                <a:latin typeface="URWGroteskTOTMedWid"/>
                <a:cs typeface="URWGroteskTOTMedWid"/>
              </a:rPr>
              <a:t>State and University Generated-Unrestricted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55D82D-89ED-EB4C-91DC-14BB7DF862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9883" y="1144866"/>
            <a:ext cx="5167081" cy="368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641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711" y="143808"/>
            <a:ext cx="7069199" cy="857250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URWGroteskTOTMedWid"/>
                <a:cs typeface="URWGroteskTOTMedWid"/>
              </a:rPr>
              <a:t>2024-25 State Aided Budget</a:t>
            </a:r>
            <a:br>
              <a:rPr lang="en-US" sz="2000" dirty="0">
                <a:solidFill>
                  <a:schemeClr val="bg1"/>
                </a:solidFill>
                <a:latin typeface="URWGroteskTOTMedWid"/>
                <a:cs typeface="URWGroteskTOTMedWid"/>
              </a:rPr>
            </a:br>
            <a:r>
              <a:rPr lang="en-US" sz="2000" dirty="0">
                <a:solidFill>
                  <a:schemeClr val="bg1"/>
                </a:solidFill>
                <a:latin typeface="URWGroteskTOTMedWid"/>
                <a:cs typeface="URWGroteskTOTMedWid"/>
              </a:rPr>
              <a:t>State and University Generated-Unrestricted</a:t>
            </a:r>
            <a:endParaRPr lang="en-US" sz="20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603B18A-D7DB-4593-B044-9EBF951BB0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7611909"/>
              </p:ext>
            </p:extLst>
          </p:nvPr>
        </p:nvGraphicFramePr>
        <p:xfrm>
          <a:off x="823912" y="456734"/>
          <a:ext cx="7496175" cy="4505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98301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711" y="143808"/>
            <a:ext cx="7069199" cy="857250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URWGroteskTOTMedWid"/>
                <a:cs typeface="URWGroteskTOTMedWid"/>
              </a:rPr>
              <a:t>Historical State Aided Budget</a:t>
            </a:r>
            <a:br>
              <a:rPr lang="en-US" sz="2000" dirty="0">
                <a:solidFill>
                  <a:schemeClr val="bg1"/>
                </a:solidFill>
                <a:latin typeface="URWGroteskTOTMedWid"/>
                <a:cs typeface="URWGroteskTOTMedWid"/>
              </a:rPr>
            </a:br>
            <a:r>
              <a:rPr lang="en-US" sz="2000" dirty="0">
                <a:solidFill>
                  <a:schemeClr val="bg1"/>
                </a:solidFill>
                <a:latin typeface="URWGroteskTOTMedWid"/>
                <a:cs typeface="URWGroteskTOTMedWid"/>
              </a:rPr>
              <a:t>State and University Generated-Unrestricted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BF9F3A-98A1-96B3-E6B8-EA519F0405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82" y="1480310"/>
            <a:ext cx="8689346" cy="18435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99FE04-96D4-E87E-6599-CC75D4FAA4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82" y="3381866"/>
            <a:ext cx="1828800" cy="11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50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711" y="143808"/>
            <a:ext cx="7069199" cy="857250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URWGroteskTOTMedWid"/>
                <a:cs typeface="URWGroteskTOTMedWid"/>
              </a:rPr>
              <a:t>Historical State Aided Budget</a:t>
            </a:r>
            <a:br>
              <a:rPr lang="en-US" sz="2000" dirty="0">
                <a:solidFill>
                  <a:schemeClr val="bg1"/>
                </a:solidFill>
                <a:latin typeface="URWGroteskTOTMedWid"/>
                <a:cs typeface="URWGroteskTOTMedWid"/>
              </a:rPr>
            </a:br>
            <a:r>
              <a:rPr lang="en-US" sz="2000" dirty="0">
                <a:solidFill>
                  <a:schemeClr val="bg1"/>
                </a:solidFill>
                <a:latin typeface="URWGroteskTOTMedWid"/>
                <a:cs typeface="URWGroteskTOTMedWid"/>
              </a:rPr>
              <a:t>State and University Generated-Unrestricted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6F2352-5D63-287E-D9B5-E41A78530C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7070" y="1144866"/>
            <a:ext cx="4227404" cy="344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084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711" y="143808"/>
            <a:ext cx="7069199" cy="857250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URWGroteskTOTMedWid"/>
                <a:cs typeface="URWGroteskTOTMedWid"/>
              </a:rPr>
              <a:t>State Aided Budget Allocation Comparison</a:t>
            </a:r>
            <a:br>
              <a:rPr lang="en-US" sz="2000" dirty="0">
                <a:solidFill>
                  <a:schemeClr val="bg1"/>
                </a:solidFill>
                <a:latin typeface="URWGroteskTOTMedWid"/>
                <a:cs typeface="URWGroteskTOTMedWid"/>
              </a:rPr>
            </a:br>
            <a:r>
              <a:rPr lang="en-US" sz="2000" dirty="0">
                <a:solidFill>
                  <a:schemeClr val="bg1"/>
                </a:solidFill>
                <a:latin typeface="URWGroteskTOTMedWid"/>
                <a:cs typeface="URWGroteskTOTMedWid"/>
              </a:rPr>
              <a:t>FY24 to FY25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ED908D-85D1-A6C6-1CC5-195C9F422D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3258" y="1096726"/>
            <a:ext cx="4526436" cy="389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939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841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711" y="143808"/>
            <a:ext cx="7069199" cy="857250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URWGroteskTOTMedWid"/>
                <a:cs typeface="URWGroteskTOTMedWid"/>
              </a:rPr>
              <a:t>2024-25 General Operating Budget</a:t>
            </a:r>
            <a:br>
              <a:rPr lang="en-US" sz="2000" dirty="0">
                <a:solidFill>
                  <a:schemeClr val="bg1"/>
                </a:solidFill>
                <a:latin typeface="URWGroteskTOTMedWid"/>
                <a:cs typeface="URWGroteskTOTMedWid"/>
              </a:rPr>
            </a:br>
            <a:r>
              <a:rPr lang="en-US" sz="2000" dirty="0">
                <a:solidFill>
                  <a:schemeClr val="bg1"/>
                </a:solidFill>
                <a:latin typeface="URWGroteskTOTMedWid"/>
                <a:cs typeface="URWGroteskTOTMedWid"/>
              </a:rPr>
              <a:t>State Aided funds (Non-Revolving)</a:t>
            </a: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B70C80-872F-3D6F-107A-17DD4A90DA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6055" y="1001057"/>
            <a:ext cx="4297680" cy="406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359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711" y="143808"/>
            <a:ext cx="7069199" cy="857250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URWGroteskTOTMedWid"/>
                <a:cs typeface="URWGroteskTOTMedWid"/>
              </a:rPr>
              <a:t>2024-25 General Operating Budget</a:t>
            </a:r>
            <a:br>
              <a:rPr lang="en-US" sz="2000" dirty="0">
                <a:solidFill>
                  <a:schemeClr val="bg1"/>
                </a:solidFill>
                <a:latin typeface="URWGroteskTOTMedWid"/>
                <a:cs typeface="URWGroteskTOTMedWid"/>
              </a:rPr>
            </a:br>
            <a:r>
              <a:rPr lang="en-US" sz="2000" dirty="0">
                <a:solidFill>
                  <a:schemeClr val="bg1"/>
                </a:solidFill>
                <a:latin typeface="URWGroteskTOTMedWid"/>
                <a:cs typeface="URWGroteskTOTMedWid"/>
              </a:rPr>
              <a:t>State Aided Base Budget by Unit</a:t>
            </a: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92A97D-FA90-5913-BF7B-95473AB507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2097" y="1496332"/>
            <a:ext cx="577215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537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711" y="143808"/>
            <a:ext cx="7069199" cy="857250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URWGroteskTOTMedWid"/>
                <a:cs typeface="URWGroteskTOTMedWid"/>
              </a:rPr>
              <a:t>Revenue Facilities Budget</a:t>
            </a:r>
            <a:br>
              <a:rPr lang="en-US" sz="2000" dirty="0">
                <a:solidFill>
                  <a:schemeClr val="bg1"/>
                </a:solidFill>
                <a:latin typeface="URWGroteskTOTMedWid"/>
                <a:cs typeface="URWGroteskTOTMedWid"/>
              </a:rPr>
            </a:br>
            <a:r>
              <a:rPr lang="en-US" sz="2000" dirty="0">
                <a:solidFill>
                  <a:schemeClr val="bg1"/>
                </a:solidFill>
                <a:latin typeface="URWGroteskTOTMedWid"/>
                <a:cs typeface="URWGroteskTOTMedWid"/>
              </a:rPr>
              <a:t>FY2024-25	</a:t>
            </a: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B50769-5BBF-6353-7DE4-9FBCCD2E6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6125" y="887075"/>
            <a:ext cx="3931920" cy="411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586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711" y="143808"/>
            <a:ext cx="7069199" cy="857250"/>
          </a:xfrm>
        </p:spPr>
        <p:txBody>
          <a:bodyPr>
            <a:normAutofit/>
          </a:bodyPr>
          <a:lstStyle/>
          <a:p>
            <a:pPr algn="l"/>
            <a:r>
              <a:rPr lang="en-US" sz="2000">
                <a:solidFill>
                  <a:schemeClr val="bg1"/>
                </a:solidFill>
                <a:latin typeface="URWGroteskTOTMedWid"/>
                <a:cs typeface="URWGroteskTOTMedWid"/>
              </a:rPr>
              <a:t>Revenue Facilities Budget by Unit</a:t>
            </a:r>
            <a:br>
              <a:rPr lang="en-US" sz="2000">
                <a:solidFill>
                  <a:schemeClr val="bg1"/>
                </a:solidFill>
                <a:latin typeface="URWGroteskTOTMedWid"/>
                <a:cs typeface="URWGroteskTOTMedWid"/>
              </a:rPr>
            </a:br>
            <a:r>
              <a:rPr lang="en-US" sz="2000">
                <a:solidFill>
                  <a:schemeClr val="bg1"/>
                </a:solidFill>
                <a:latin typeface="URWGroteskTOTMedWid"/>
                <a:cs typeface="URWGroteskTOTMedWid"/>
              </a:rPr>
              <a:t>FY2024-25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3A79B0-2436-B806-C26D-835944BDBA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5415" y="1200529"/>
            <a:ext cx="5852160" cy="346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243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86246" y="1556139"/>
            <a:ext cx="69715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nivers LT Std 57 Cn"/>
                <a:cs typeface="Univers LT Std 57 Cn"/>
              </a:rPr>
              <a:t>Submit questions and comments to</a:t>
            </a:r>
          </a:p>
          <a:p>
            <a:pPr algn="ctr"/>
            <a:r>
              <a:rPr lang="en-US" sz="2800" dirty="0">
                <a:latin typeface="Univers LT Std 57 Cn"/>
                <a:cs typeface="Univers LT Std 57 Cn"/>
              </a:rPr>
              <a:t>Vice Chancellor Jon C. Watts</a:t>
            </a:r>
          </a:p>
          <a:p>
            <a:pPr algn="ctr"/>
            <a:r>
              <a:rPr lang="en-US" sz="2800" dirty="0">
                <a:latin typeface="Univers LT Std 57 Cn"/>
                <a:cs typeface="Univers LT Std 57 Cn"/>
                <a:hlinkClick r:id="rId3"/>
              </a:rPr>
              <a:t>wattsjc@unk.edu</a:t>
            </a:r>
            <a:r>
              <a:rPr lang="en-US" sz="2800" dirty="0">
                <a:latin typeface="Univers LT Std 57 Cn"/>
                <a:cs typeface="Univers LT Std 57 Cn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69174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711" y="143808"/>
            <a:ext cx="7069199" cy="85725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URWGroteskTOTMedWid"/>
                <a:cs typeface="URWGroteskTOTMedWid"/>
              </a:rPr>
              <a:t>FUND DEFINITIONS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19711" y="1261172"/>
            <a:ext cx="719016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/>
              <a:t>GENERAL FUND</a:t>
            </a:r>
          </a:p>
          <a:p>
            <a:pPr lvl="1"/>
            <a:r>
              <a:rPr lang="en-US" sz="1400" dirty="0"/>
              <a:t>State tax revenue allocated to the University.</a:t>
            </a:r>
          </a:p>
          <a:p>
            <a:r>
              <a:rPr lang="en-US" sz="1600" u="sng" dirty="0"/>
              <a:t>CASH FUNDS</a:t>
            </a:r>
          </a:p>
          <a:p>
            <a:pPr lvl="1"/>
            <a:r>
              <a:rPr lang="en-US" sz="1400" dirty="0"/>
              <a:t>Derived from tuition, fees, investment income, and other miscellaneous income.</a:t>
            </a:r>
          </a:p>
          <a:p>
            <a:r>
              <a:rPr lang="en-US" sz="1600" u="sng" dirty="0"/>
              <a:t>FEDERAL FUNDS</a:t>
            </a:r>
          </a:p>
          <a:p>
            <a:pPr lvl="1"/>
            <a:r>
              <a:rPr lang="en-US" sz="1400" dirty="0"/>
              <a:t>Provided by federal agencies for research, grants and contracts, and student aid programs.</a:t>
            </a:r>
          </a:p>
          <a:p>
            <a:r>
              <a:rPr lang="en-US" sz="1600" u="sng" dirty="0"/>
              <a:t>REVOLVING FUNDS</a:t>
            </a:r>
          </a:p>
          <a:p>
            <a:pPr lvl="1"/>
            <a:r>
              <a:rPr lang="en-US" sz="1400" dirty="0"/>
              <a:t>Self-generated from departmental sales, charges for housing, food services, etc.</a:t>
            </a:r>
          </a:p>
          <a:p>
            <a:r>
              <a:rPr lang="en-US" sz="1600" u="sng" dirty="0"/>
              <a:t>TRUST FUNDS</a:t>
            </a:r>
          </a:p>
          <a:p>
            <a:pPr lvl="1"/>
            <a:r>
              <a:rPr lang="en-US" sz="1400" dirty="0"/>
              <a:t>State and private gifts, grants, and contracts, non-federal student aid programs, etc.</a:t>
            </a:r>
          </a:p>
        </p:txBody>
      </p:sp>
    </p:spTree>
    <p:extLst>
      <p:ext uri="{BB962C8B-B14F-4D97-AF65-F5344CB8AC3E}">
        <p14:creationId xmlns:p14="http://schemas.microsoft.com/office/powerpoint/2010/main" val="296341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711" y="143808"/>
            <a:ext cx="7069199" cy="857250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URWGroteskTOTMedWid"/>
                <a:cs typeface="URWGroteskTOTMedWid"/>
              </a:rPr>
              <a:t>2024-25 Operating Budgets</a:t>
            </a:r>
            <a:br>
              <a:rPr lang="en-US" sz="2000" dirty="0">
                <a:solidFill>
                  <a:schemeClr val="bg1"/>
                </a:solidFill>
                <a:latin typeface="URWGroteskTOTMedWid"/>
                <a:cs typeface="URWGroteskTOTMedWid"/>
              </a:rPr>
            </a:br>
            <a:r>
              <a:rPr lang="en-US" sz="2000" dirty="0">
                <a:solidFill>
                  <a:schemeClr val="bg1"/>
                </a:solidFill>
                <a:latin typeface="URWGroteskTOTMedWid"/>
                <a:cs typeface="URWGroteskTOTMedWid"/>
              </a:rPr>
              <a:t>Estimated Revenue by Fund Source</a:t>
            </a:r>
            <a:endParaRPr lang="en-US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B06F2C-3521-0172-455E-D26D3B051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1218" y="1207653"/>
            <a:ext cx="5677692" cy="336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330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4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711" y="143808"/>
            <a:ext cx="7069199" cy="857250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URWGroteskTOTMedWid"/>
                <a:cs typeface="URWGroteskTOTMedWid"/>
              </a:rPr>
              <a:t>2024-25 Operating Budgets</a:t>
            </a:r>
            <a:br>
              <a:rPr lang="en-US" sz="2000" dirty="0">
                <a:solidFill>
                  <a:schemeClr val="bg1"/>
                </a:solidFill>
                <a:latin typeface="URWGroteskTOTMedWid"/>
                <a:cs typeface="URWGroteskTOTMedWid"/>
              </a:rPr>
            </a:br>
            <a:r>
              <a:rPr lang="en-US" sz="2000" dirty="0">
                <a:solidFill>
                  <a:schemeClr val="bg1"/>
                </a:solidFill>
                <a:latin typeface="URWGroteskTOTMedWid"/>
                <a:cs typeface="URWGroteskTOTMedWid"/>
              </a:rPr>
              <a:t>Estimated Revenue by Fund Source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E8CC3A-7ECC-8CD4-A669-A2D6ABC5B7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056" y="1144866"/>
            <a:ext cx="5026854" cy="379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496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711" y="143808"/>
            <a:ext cx="7069199" cy="857250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URWGroteskTOTMedWid"/>
                <a:cs typeface="URWGroteskTOTMedWid"/>
              </a:rPr>
              <a:t>Historical Operating Budgets</a:t>
            </a:r>
            <a:br>
              <a:rPr lang="en-US" sz="2000" dirty="0">
                <a:solidFill>
                  <a:schemeClr val="bg1"/>
                </a:solidFill>
                <a:latin typeface="URWGroteskTOTMedWid"/>
                <a:cs typeface="URWGroteskTOTMedWid"/>
              </a:rPr>
            </a:br>
            <a:r>
              <a:rPr lang="en-US" sz="2000" dirty="0">
                <a:solidFill>
                  <a:schemeClr val="bg1"/>
                </a:solidFill>
                <a:latin typeface="URWGroteskTOTMedWid"/>
                <a:cs typeface="URWGroteskTOTMedWid"/>
              </a:rPr>
              <a:t>Estimated Revenue by Fund Source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486F47-84AF-E1D5-636D-52CCB2E4D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84" y="1001058"/>
            <a:ext cx="8518444" cy="323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112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711" y="143808"/>
            <a:ext cx="7069199" cy="857250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URWGroteskTOTMedWid"/>
                <a:cs typeface="URWGroteskTOTMedWid"/>
              </a:rPr>
              <a:t>Historical Operating Budgets</a:t>
            </a:r>
            <a:br>
              <a:rPr lang="en-US" sz="2000" dirty="0">
                <a:solidFill>
                  <a:schemeClr val="bg1"/>
                </a:solidFill>
                <a:latin typeface="URWGroteskTOTMedWid"/>
                <a:cs typeface="URWGroteskTOTMedWid"/>
              </a:rPr>
            </a:br>
            <a:r>
              <a:rPr lang="en-US" sz="2000" dirty="0">
                <a:solidFill>
                  <a:schemeClr val="bg1"/>
                </a:solidFill>
                <a:latin typeface="URWGroteskTOTMedWid"/>
                <a:cs typeface="URWGroteskTOTMedWid"/>
              </a:rPr>
              <a:t>Estimated Revenue by Fund Source</a:t>
            </a: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34B53A-6150-CAFA-3A56-7A726B88FF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6052" y="1145339"/>
            <a:ext cx="5622821" cy="385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071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711" y="143808"/>
            <a:ext cx="7069199" cy="857250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URWGroteskTOTMedWid"/>
                <a:cs typeface="URWGroteskTOTMedWid"/>
              </a:rPr>
              <a:t>2024-25 Operating Budget</a:t>
            </a:r>
            <a:br>
              <a:rPr lang="en-US" sz="2000" dirty="0">
                <a:solidFill>
                  <a:schemeClr val="bg1"/>
                </a:solidFill>
                <a:latin typeface="URWGroteskTOTMedWid"/>
                <a:cs typeface="URWGroteskTOTMedWid"/>
              </a:rPr>
            </a:br>
            <a:r>
              <a:rPr lang="en-US" sz="2000" dirty="0">
                <a:solidFill>
                  <a:schemeClr val="bg1"/>
                </a:solidFill>
                <a:latin typeface="URWGroteskTOTMedWid"/>
                <a:cs typeface="URWGroteskTOTMedWid"/>
              </a:rPr>
              <a:t>Budgeted Expenditures by Spending Category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CFDF59-91D8-01FA-87DB-A9DB1D2B6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3639" y="1416585"/>
            <a:ext cx="5525271" cy="292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192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711" y="143808"/>
            <a:ext cx="7069199" cy="857250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URWGroteskTOTMedWid"/>
                <a:cs typeface="URWGroteskTOTMedWid"/>
              </a:rPr>
              <a:t>2024-25 State Aided Budget</a:t>
            </a:r>
            <a:br>
              <a:rPr lang="en-US" sz="2000" dirty="0">
                <a:solidFill>
                  <a:schemeClr val="bg1"/>
                </a:solidFill>
                <a:latin typeface="URWGroteskTOTMedWid"/>
                <a:cs typeface="URWGroteskTOTMedWid"/>
              </a:rPr>
            </a:br>
            <a:r>
              <a:rPr lang="en-US" sz="2000" dirty="0">
                <a:solidFill>
                  <a:schemeClr val="bg1"/>
                </a:solidFill>
                <a:latin typeface="URWGroteskTOTMedWid"/>
                <a:cs typeface="URWGroteskTOTMedWid"/>
              </a:rPr>
              <a:t>State and University Generated-Unrestricted &amp; Designated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54F77C-2AC5-CB04-E060-A67E59A4A2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035" y="1406108"/>
            <a:ext cx="6546875" cy="233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821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711" y="143808"/>
            <a:ext cx="7069199" cy="857250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URWGroteskTOTMedWid"/>
                <a:cs typeface="URWGroteskTOTMedWid"/>
              </a:rPr>
              <a:t>2024-25 State Aided Budget</a:t>
            </a:r>
            <a:br>
              <a:rPr lang="en-US" sz="2000" dirty="0">
                <a:solidFill>
                  <a:schemeClr val="bg1"/>
                </a:solidFill>
                <a:latin typeface="URWGroteskTOTMedWid"/>
                <a:cs typeface="URWGroteskTOTMedWid"/>
              </a:rPr>
            </a:br>
            <a:r>
              <a:rPr lang="en-US" sz="2000" dirty="0">
                <a:solidFill>
                  <a:schemeClr val="bg1"/>
                </a:solidFill>
                <a:latin typeface="URWGroteskTOTMedWid"/>
                <a:cs typeface="URWGroteskTOTMedWid"/>
              </a:rPr>
              <a:t>State and University Generated-Unrestricted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DFA244-0BDC-4710-D99D-2DBAB4A21A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9825" y="1144866"/>
            <a:ext cx="5644350" cy="345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945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1F1A5E4CC3B5438398D1FADFBC8214" ma:contentTypeVersion="12" ma:contentTypeDescription="Create a new document." ma:contentTypeScope="" ma:versionID="4eb2b2815fccca0e907944ea33f642ef">
  <xsd:schema xmlns:xsd="http://www.w3.org/2001/XMLSchema" xmlns:xs="http://www.w3.org/2001/XMLSchema" xmlns:p="http://schemas.microsoft.com/office/2006/metadata/properties" xmlns:ns2="ac414d62-5914-48b6-bff8-b093c9582381" xmlns:ns3="786a0a37-5d07-46e9-b893-db9ac3b633ea" targetNamespace="http://schemas.microsoft.com/office/2006/metadata/properties" ma:root="true" ma:fieldsID="cd01dab5bd0e3f4942d0a647bfc21cac" ns2:_="" ns3:_="">
    <xsd:import namespace="ac414d62-5914-48b6-bff8-b093c9582381"/>
    <xsd:import namespace="786a0a37-5d07-46e9-b893-db9ac3b633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414d62-5914-48b6-bff8-b093c95823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6a0a37-5d07-46e9-b893-db9ac3b633e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EFB0505-1679-4DD3-A898-D5800D000014}">
  <ds:schemaRefs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www.w3.org/XML/1998/namespace"/>
    <ds:schemaRef ds:uri="http://purl.org/dc/dcmitype/"/>
    <ds:schemaRef ds:uri="ac414d62-5914-48b6-bff8-b093c9582381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2DDEA05-9EC8-44EA-B6B1-3DA217D1AA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D0F8C5D-FE23-46DB-80BC-6C72F36C0D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414d62-5914-48b6-bff8-b093c9582381"/>
    <ds:schemaRef ds:uri="786a0a37-5d07-46e9-b893-db9ac3b633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263</Words>
  <Application>Microsoft Office PowerPoint</Application>
  <PresentationFormat>On-screen Show (16:9)</PresentationFormat>
  <Paragraphs>46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Univers LT Std 55</vt:lpstr>
      <vt:lpstr>Univers LT Std 57 Cn</vt:lpstr>
      <vt:lpstr>URWGroteskTOTMedWid</vt:lpstr>
      <vt:lpstr>Office Theme</vt:lpstr>
      <vt:lpstr>Budget Overview</vt:lpstr>
      <vt:lpstr>FUND DEFINITIONS</vt:lpstr>
      <vt:lpstr>2024-25 Operating Budgets Estimated Revenue by Fund Source</vt:lpstr>
      <vt:lpstr>2024-25 Operating Budgets Estimated Revenue by Fund Source</vt:lpstr>
      <vt:lpstr>Historical Operating Budgets Estimated Revenue by Fund Source</vt:lpstr>
      <vt:lpstr>Historical Operating Budgets Estimated Revenue by Fund Source</vt:lpstr>
      <vt:lpstr>2024-25 Operating Budget Budgeted Expenditures by Spending Category</vt:lpstr>
      <vt:lpstr>2024-25 State Aided Budget State and University Generated-Unrestricted &amp; Designated</vt:lpstr>
      <vt:lpstr>2024-25 State Aided Budget State and University Generated-Unrestricted</vt:lpstr>
      <vt:lpstr>2024-25 State Aided Budget State and University Generated-Unrestricted</vt:lpstr>
      <vt:lpstr>2024-25 State Aided Budget State and University Generated-Unrestricted</vt:lpstr>
      <vt:lpstr>Historical State Aided Budget State and University Generated-Unrestricted</vt:lpstr>
      <vt:lpstr>Historical State Aided Budget State and University Generated-Unrestricted</vt:lpstr>
      <vt:lpstr>State Aided Budget Allocation Comparison FY24 to FY25</vt:lpstr>
      <vt:lpstr>2024-25 General Operating Budget State Aided funds (Non-Revolving)</vt:lpstr>
      <vt:lpstr>2024-25 General Operating Budget State Aided Base Budget by Unit</vt:lpstr>
      <vt:lpstr>Revenue Facilities Budget FY2024-25 </vt:lpstr>
      <vt:lpstr>Revenue Facilities Budget by Unit FY2024-25</vt:lpstr>
      <vt:lpstr>PowerPoint Presentation</vt:lpstr>
    </vt:vector>
  </TitlesOfParts>
  <Company>UNK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Kyle Means</dc:creator>
  <cp:lastModifiedBy>Chris Moran</cp:lastModifiedBy>
  <cp:revision>6</cp:revision>
  <cp:lastPrinted>2023-10-18T16:16:26Z</cp:lastPrinted>
  <dcterms:created xsi:type="dcterms:W3CDTF">2018-08-23T20:16:00Z</dcterms:created>
  <dcterms:modified xsi:type="dcterms:W3CDTF">2024-11-04T15:44:00Z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0x010100F51F1A5E4CC3B5438398D1FADFBC8214</vt:lpwstr>
  </property>
</Properties>
</file>