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30"/>
  </p:notesMasterIdLst>
  <p:sldIdLst>
    <p:sldId id="256" r:id="rId6"/>
    <p:sldId id="268" r:id="rId7"/>
    <p:sldId id="418" r:id="rId8"/>
    <p:sldId id="406" r:id="rId9"/>
    <p:sldId id="408" r:id="rId10"/>
    <p:sldId id="419" r:id="rId11"/>
    <p:sldId id="420" r:id="rId12"/>
    <p:sldId id="421" r:id="rId13"/>
    <p:sldId id="422" r:id="rId14"/>
    <p:sldId id="413" r:id="rId15"/>
    <p:sldId id="410" r:id="rId16"/>
    <p:sldId id="411" r:id="rId17"/>
    <p:sldId id="396" r:id="rId18"/>
    <p:sldId id="412" r:id="rId19"/>
    <p:sldId id="401" r:id="rId20"/>
    <p:sldId id="405" r:id="rId21"/>
    <p:sldId id="404" r:id="rId22"/>
    <p:sldId id="399" r:id="rId23"/>
    <p:sldId id="414" r:id="rId24"/>
    <p:sldId id="415" r:id="rId25"/>
    <p:sldId id="417" r:id="rId26"/>
    <p:sldId id="403" r:id="rId27"/>
    <p:sldId id="416" r:id="rId28"/>
    <p:sldId id="277" r:id="rId29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20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933CE4-1DF7-42AB-AB74-70304674F730}" v="190" dt="2021-11-22T20:39:10.5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85525" autoAdjust="0"/>
  </p:normalViewPr>
  <p:slideViewPr>
    <p:cSldViewPr>
      <p:cViewPr varScale="1">
        <p:scale>
          <a:sx n="130" d="100"/>
          <a:sy n="130" d="100"/>
        </p:scale>
        <p:origin x="93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7" d="100"/>
          <a:sy n="97" d="100"/>
        </p:scale>
        <p:origin x="271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notesMaster" Target="notesMasters/notes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Moran" userId="d368a121-1ec8-4f14-87e6-a4fde06ba57c" providerId="ADAL" clId="{6F933CE4-1DF7-42AB-AB74-70304674F730}"/>
    <pc:docChg chg="undo redo custSel addSld delSld modSld modNotesMaster">
      <pc:chgData name="Chris Moran" userId="d368a121-1ec8-4f14-87e6-a4fde06ba57c" providerId="ADAL" clId="{6F933CE4-1DF7-42AB-AB74-70304674F730}" dt="2021-11-22T20:44:22.168" v="735" actId="21"/>
      <pc:docMkLst>
        <pc:docMk/>
      </pc:docMkLst>
      <pc:sldChg chg="modSp mod">
        <pc:chgData name="Chris Moran" userId="d368a121-1ec8-4f14-87e6-a4fde06ba57c" providerId="ADAL" clId="{6F933CE4-1DF7-42AB-AB74-70304674F730}" dt="2021-10-28T16:43:42.316" v="432" actId="114"/>
        <pc:sldMkLst>
          <pc:docMk/>
          <pc:sldMk cId="0" sldId="256"/>
        </pc:sldMkLst>
        <pc:spChg chg="mod">
          <ac:chgData name="Chris Moran" userId="d368a121-1ec8-4f14-87e6-a4fde06ba57c" providerId="ADAL" clId="{6F933CE4-1DF7-42AB-AB74-70304674F730}" dt="2021-10-28T16:43:42.316" v="432" actId="114"/>
          <ac:spMkLst>
            <pc:docMk/>
            <pc:sldMk cId="0" sldId="256"/>
            <ac:spMk id="3" creationId="{00000000-0000-0000-0000-000000000000}"/>
          </ac:spMkLst>
        </pc:spChg>
      </pc:sldChg>
      <pc:sldChg chg="modSp del mod">
        <pc:chgData name="Chris Moran" userId="d368a121-1ec8-4f14-87e6-a4fde06ba57c" providerId="ADAL" clId="{6F933CE4-1DF7-42AB-AB74-70304674F730}" dt="2021-10-28T21:03:19.234" v="488" actId="2696"/>
        <pc:sldMkLst>
          <pc:docMk/>
          <pc:sldMk cId="0" sldId="258"/>
        </pc:sldMkLst>
        <pc:spChg chg="mod">
          <ac:chgData name="Chris Moran" userId="d368a121-1ec8-4f14-87e6-a4fde06ba57c" providerId="ADAL" clId="{6F933CE4-1DF7-42AB-AB74-70304674F730}" dt="2021-10-25T21:11:42.143" v="247" actId="6549"/>
          <ac:spMkLst>
            <pc:docMk/>
            <pc:sldMk cId="0" sldId="258"/>
            <ac:spMk id="2" creationId="{00000000-0000-0000-0000-000000000000}"/>
          </ac:spMkLst>
        </pc:spChg>
        <pc:spChg chg="mod">
          <ac:chgData name="Chris Moran" userId="d368a121-1ec8-4f14-87e6-a4fde06ba57c" providerId="ADAL" clId="{6F933CE4-1DF7-42AB-AB74-70304674F730}" dt="2021-10-25T21:13:13.503" v="279" actId="6549"/>
          <ac:spMkLst>
            <pc:docMk/>
            <pc:sldMk cId="0" sldId="258"/>
            <ac:spMk id="3" creationId="{00000000-0000-0000-0000-000000000000}"/>
          </ac:spMkLst>
        </pc:spChg>
      </pc:sldChg>
      <pc:sldChg chg="modSp del mod">
        <pc:chgData name="Chris Moran" userId="d368a121-1ec8-4f14-87e6-a4fde06ba57c" providerId="ADAL" clId="{6F933CE4-1DF7-42AB-AB74-70304674F730}" dt="2021-10-27T17:52:34.264" v="405" actId="2696"/>
        <pc:sldMkLst>
          <pc:docMk/>
          <pc:sldMk cId="0" sldId="259"/>
        </pc:sldMkLst>
        <pc:spChg chg="mod">
          <ac:chgData name="Chris Moran" userId="d368a121-1ec8-4f14-87e6-a4fde06ba57c" providerId="ADAL" clId="{6F933CE4-1DF7-42AB-AB74-70304674F730}" dt="2021-10-27T17:52:06.754" v="402" actId="6549"/>
          <ac:spMkLst>
            <pc:docMk/>
            <pc:sldMk cId="0" sldId="259"/>
            <ac:spMk id="3" creationId="{00000000-0000-0000-0000-000000000000}"/>
          </ac:spMkLst>
        </pc:spChg>
      </pc:sldChg>
      <pc:sldChg chg="modSp del mod">
        <pc:chgData name="Chris Moran" userId="d368a121-1ec8-4f14-87e6-a4fde06ba57c" providerId="ADAL" clId="{6F933CE4-1DF7-42AB-AB74-70304674F730}" dt="2021-10-27T16:34:40.703" v="371" actId="2696"/>
        <pc:sldMkLst>
          <pc:docMk/>
          <pc:sldMk cId="0" sldId="264"/>
        </pc:sldMkLst>
        <pc:spChg chg="mod">
          <ac:chgData name="Chris Moran" userId="d368a121-1ec8-4f14-87e6-a4fde06ba57c" providerId="ADAL" clId="{6F933CE4-1DF7-42AB-AB74-70304674F730}" dt="2021-10-27T16:34:03.409" v="369" actId="21"/>
          <ac:spMkLst>
            <pc:docMk/>
            <pc:sldMk cId="0" sldId="264"/>
            <ac:spMk id="2" creationId="{00000000-0000-0000-0000-000000000000}"/>
          </ac:spMkLst>
        </pc:spChg>
        <pc:spChg chg="mod">
          <ac:chgData name="Chris Moran" userId="d368a121-1ec8-4f14-87e6-a4fde06ba57c" providerId="ADAL" clId="{6F933CE4-1DF7-42AB-AB74-70304674F730}" dt="2021-10-27T16:34:00.807" v="367" actId="6549"/>
          <ac:spMkLst>
            <pc:docMk/>
            <pc:sldMk cId="0" sldId="264"/>
            <ac:spMk id="3" creationId="{00000000-0000-0000-0000-000000000000}"/>
          </ac:spMkLst>
        </pc:spChg>
      </pc:sldChg>
      <pc:sldChg chg="del">
        <pc:chgData name="Chris Moran" userId="d368a121-1ec8-4f14-87e6-a4fde06ba57c" providerId="ADAL" clId="{6F933CE4-1DF7-42AB-AB74-70304674F730}" dt="2021-10-27T17:19:15.754" v="379" actId="2696"/>
        <pc:sldMkLst>
          <pc:docMk/>
          <pc:sldMk cId="0" sldId="265"/>
        </pc:sldMkLst>
      </pc:sldChg>
      <pc:sldChg chg="modSp del mod">
        <pc:chgData name="Chris Moran" userId="d368a121-1ec8-4f14-87e6-a4fde06ba57c" providerId="ADAL" clId="{6F933CE4-1DF7-42AB-AB74-70304674F730}" dt="2021-10-28T21:17:32.765" v="502" actId="2696"/>
        <pc:sldMkLst>
          <pc:docMk/>
          <pc:sldMk cId="0" sldId="266"/>
        </pc:sldMkLst>
        <pc:spChg chg="mod">
          <ac:chgData name="Chris Moran" userId="d368a121-1ec8-4f14-87e6-a4fde06ba57c" providerId="ADAL" clId="{6F933CE4-1DF7-42AB-AB74-70304674F730}" dt="2021-10-25T21:16:50.969" v="311" actId="27636"/>
          <ac:spMkLst>
            <pc:docMk/>
            <pc:sldMk cId="0" sldId="266"/>
            <ac:spMk id="3" creationId="{00000000-0000-0000-0000-000000000000}"/>
          </ac:spMkLst>
        </pc:spChg>
      </pc:sldChg>
      <pc:sldChg chg="modSp del mod">
        <pc:chgData name="Chris Moran" userId="d368a121-1ec8-4f14-87e6-a4fde06ba57c" providerId="ADAL" clId="{6F933CE4-1DF7-42AB-AB74-70304674F730}" dt="2021-10-28T20:32:57.158" v="479" actId="2696"/>
        <pc:sldMkLst>
          <pc:docMk/>
          <pc:sldMk cId="0" sldId="274"/>
        </pc:sldMkLst>
        <pc:spChg chg="mod">
          <ac:chgData name="Chris Moran" userId="d368a121-1ec8-4f14-87e6-a4fde06ba57c" providerId="ADAL" clId="{6F933CE4-1DF7-42AB-AB74-70304674F730}" dt="2021-10-25T21:10:29.335" v="243" actId="6549"/>
          <ac:spMkLst>
            <pc:docMk/>
            <pc:sldMk cId="0" sldId="274"/>
            <ac:spMk id="1027" creationId="{00000000-0000-0000-0000-000000000000}"/>
          </ac:spMkLst>
        </pc:spChg>
        <pc:spChg chg="mod">
          <ac:chgData name="Chris Moran" userId="d368a121-1ec8-4f14-87e6-a4fde06ba57c" providerId="ADAL" clId="{6F933CE4-1DF7-42AB-AB74-70304674F730}" dt="2021-10-25T21:10:21.118" v="239" actId="6549"/>
          <ac:spMkLst>
            <pc:docMk/>
            <pc:sldMk cId="0" sldId="274"/>
            <ac:spMk id="1028" creationId="{00000000-0000-0000-0000-000000000000}"/>
          </ac:spMkLst>
        </pc:spChg>
        <pc:graphicFrameChg chg="modGraphic">
          <ac:chgData name="Chris Moran" userId="d368a121-1ec8-4f14-87e6-a4fde06ba57c" providerId="ADAL" clId="{6F933CE4-1DF7-42AB-AB74-70304674F730}" dt="2021-10-25T21:07:55.902" v="111" actId="6549"/>
          <ac:graphicFrameMkLst>
            <pc:docMk/>
            <pc:sldMk cId="0" sldId="274"/>
            <ac:graphicFrameMk id="3" creationId="{00000000-0000-0000-0000-000000000000}"/>
          </ac:graphicFrameMkLst>
        </pc:graphicFrameChg>
        <pc:graphicFrameChg chg="mod modGraphic">
          <ac:chgData name="Chris Moran" userId="d368a121-1ec8-4f14-87e6-a4fde06ba57c" providerId="ADAL" clId="{6F933CE4-1DF7-42AB-AB74-70304674F730}" dt="2021-10-28T20:18:11.001" v="475" actId="6549"/>
          <ac:graphicFrameMkLst>
            <pc:docMk/>
            <pc:sldMk cId="0" sldId="274"/>
            <ac:graphicFrameMk id="5" creationId="{00000000-0000-0000-0000-000000000000}"/>
          </ac:graphicFrameMkLst>
        </pc:graphicFrameChg>
      </pc:sldChg>
      <pc:sldChg chg="modSp mod">
        <pc:chgData name="Chris Moran" userId="d368a121-1ec8-4f14-87e6-a4fde06ba57c" providerId="ADAL" clId="{6F933CE4-1DF7-42AB-AB74-70304674F730}" dt="2021-11-19T20:27:43.332" v="733" actId="6549"/>
        <pc:sldMkLst>
          <pc:docMk/>
          <pc:sldMk cId="3193031287" sldId="277"/>
        </pc:sldMkLst>
        <pc:spChg chg="mod">
          <ac:chgData name="Chris Moran" userId="d368a121-1ec8-4f14-87e6-a4fde06ba57c" providerId="ADAL" clId="{6F933CE4-1DF7-42AB-AB74-70304674F730}" dt="2021-11-19T20:27:43.332" v="733" actId="6549"/>
          <ac:spMkLst>
            <pc:docMk/>
            <pc:sldMk cId="3193031287" sldId="277"/>
            <ac:spMk id="2" creationId="{00000000-0000-0000-0000-000000000000}"/>
          </ac:spMkLst>
        </pc:spChg>
      </pc:sldChg>
      <pc:sldChg chg="modSp del mod">
        <pc:chgData name="Chris Moran" userId="d368a121-1ec8-4f14-87e6-a4fde06ba57c" providerId="ADAL" clId="{6F933CE4-1DF7-42AB-AB74-70304674F730}" dt="2021-10-28T16:51:11.485" v="436" actId="2696"/>
        <pc:sldMkLst>
          <pc:docMk/>
          <pc:sldMk cId="2068582684" sldId="355"/>
        </pc:sldMkLst>
        <pc:graphicFrameChg chg="modGraphic">
          <ac:chgData name="Chris Moran" userId="d368a121-1ec8-4f14-87e6-a4fde06ba57c" providerId="ADAL" clId="{6F933CE4-1DF7-42AB-AB74-70304674F730}" dt="2021-10-28T16:50:22.413" v="433" actId="6549"/>
          <ac:graphicFrameMkLst>
            <pc:docMk/>
            <pc:sldMk cId="2068582684" sldId="355"/>
            <ac:graphicFrameMk id="3" creationId="{00000000-0000-0000-0000-000000000000}"/>
          </ac:graphicFrameMkLst>
        </pc:graphicFrameChg>
      </pc:sldChg>
      <pc:sldChg chg="addSp delSp modSp mod">
        <pc:chgData name="Chris Moran" userId="d368a121-1ec8-4f14-87e6-a4fde06ba57c" providerId="ADAL" clId="{6F933CE4-1DF7-42AB-AB74-70304674F730}" dt="2021-10-29T14:30:58.867" v="514"/>
        <pc:sldMkLst>
          <pc:docMk/>
          <pc:sldMk cId="3002852633" sldId="396"/>
        </pc:sldMkLst>
        <pc:graphicFrameChg chg="del mod">
          <ac:chgData name="Chris Moran" userId="d368a121-1ec8-4f14-87e6-a4fde06ba57c" providerId="ADAL" clId="{6F933CE4-1DF7-42AB-AB74-70304674F730}" dt="2021-10-26T16:47:46.682" v="330" actId="21"/>
          <ac:graphicFrameMkLst>
            <pc:docMk/>
            <pc:sldMk cId="3002852633" sldId="396"/>
            <ac:graphicFrameMk id="4" creationId="{00000000-0008-0000-0100-000002000000}"/>
          </ac:graphicFrameMkLst>
        </pc:graphicFrameChg>
        <pc:graphicFrameChg chg="add del mod">
          <ac:chgData name="Chris Moran" userId="d368a121-1ec8-4f14-87e6-a4fde06ba57c" providerId="ADAL" clId="{6F933CE4-1DF7-42AB-AB74-70304674F730}" dt="2021-10-29T14:30:48.813" v="513" actId="21"/>
          <ac:graphicFrameMkLst>
            <pc:docMk/>
            <pc:sldMk cId="3002852633" sldId="396"/>
            <ac:graphicFrameMk id="5" creationId="{00000000-0008-0000-0100-000002000000}"/>
          </ac:graphicFrameMkLst>
        </pc:graphicFrameChg>
        <pc:picChg chg="add">
          <ac:chgData name="Chris Moran" userId="d368a121-1ec8-4f14-87e6-a4fde06ba57c" providerId="ADAL" clId="{6F933CE4-1DF7-42AB-AB74-70304674F730}" dt="2021-10-29T14:30:58.867" v="514"/>
          <ac:picMkLst>
            <pc:docMk/>
            <pc:sldMk cId="3002852633" sldId="396"/>
            <ac:picMk id="3" creationId="{64E0A511-17DE-41EA-8742-7B16937CE005}"/>
          </ac:picMkLst>
        </pc:picChg>
      </pc:sldChg>
      <pc:sldChg chg="addSp delSp modSp mod">
        <pc:chgData name="Chris Moran" userId="d368a121-1ec8-4f14-87e6-a4fde06ba57c" providerId="ADAL" clId="{6F933CE4-1DF7-42AB-AB74-70304674F730}" dt="2021-10-29T18:24:35.299" v="541" actId="14100"/>
        <pc:sldMkLst>
          <pc:docMk/>
          <pc:sldMk cId="1661241360" sldId="399"/>
        </pc:sldMkLst>
        <pc:graphicFrameChg chg="add del mod">
          <ac:chgData name="Chris Moran" userId="d368a121-1ec8-4f14-87e6-a4fde06ba57c" providerId="ADAL" clId="{6F933CE4-1DF7-42AB-AB74-70304674F730}" dt="2021-10-29T18:24:08.585" v="536" actId="478"/>
          <ac:graphicFrameMkLst>
            <pc:docMk/>
            <pc:sldMk cId="1661241360" sldId="399"/>
            <ac:graphicFrameMk id="3" creationId="{0A1326B3-C31A-4ED8-9FE0-3202D3C74D65}"/>
          </ac:graphicFrameMkLst>
        </pc:graphicFrameChg>
        <pc:picChg chg="add mod">
          <ac:chgData name="Chris Moran" userId="d368a121-1ec8-4f14-87e6-a4fde06ba57c" providerId="ADAL" clId="{6F933CE4-1DF7-42AB-AB74-70304674F730}" dt="2021-10-29T18:24:35.299" v="541" actId="14100"/>
          <ac:picMkLst>
            <pc:docMk/>
            <pc:sldMk cId="1661241360" sldId="399"/>
            <ac:picMk id="4" creationId="{A421E60C-1FC0-4DDE-A751-744335C13DCA}"/>
          </ac:picMkLst>
        </pc:picChg>
        <pc:picChg chg="del">
          <ac:chgData name="Chris Moran" userId="d368a121-1ec8-4f14-87e6-a4fde06ba57c" providerId="ADAL" clId="{6F933CE4-1DF7-42AB-AB74-70304674F730}" dt="2021-10-27T16:01:58.261" v="352" actId="478"/>
          <ac:picMkLst>
            <pc:docMk/>
            <pc:sldMk cId="1661241360" sldId="399"/>
            <ac:picMk id="5" creationId="{292AB99B-9BE0-4079-887A-35D26A26D600}"/>
          </ac:picMkLst>
        </pc:picChg>
      </pc:sldChg>
      <pc:sldChg chg="addSp delSp modSp mod">
        <pc:chgData name="Chris Moran" userId="d368a121-1ec8-4f14-87e6-a4fde06ba57c" providerId="ADAL" clId="{6F933CE4-1DF7-42AB-AB74-70304674F730}" dt="2021-11-19T20:02:03.049" v="702" actId="1076"/>
        <pc:sldMkLst>
          <pc:docMk/>
          <pc:sldMk cId="993621338" sldId="401"/>
        </pc:sldMkLst>
        <pc:picChg chg="add mod">
          <ac:chgData name="Chris Moran" userId="d368a121-1ec8-4f14-87e6-a4fde06ba57c" providerId="ADAL" clId="{6F933CE4-1DF7-42AB-AB74-70304674F730}" dt="2021-11-19T20:02:03.049" v="702" actId="1076"/>
          <ac:picMkLst>
            <pc:docMk/>
            <pc:sldMk cId="993621338" sldId="401"/>
            <ac:picMk id="3" creationId="{0206BB1F-E830-441F-9469-D9BD52F06EEA}"/>
          </ac:picMkLst>
        </pc:picChg>
        <pc:picChg chg="del">
          <ac:chgData name="Chris Moran" userId="d368a121-1ec8-4f14-87e6-a4fde06ba57c" providerId="ADAL" clId="{6F933CE4-1DF7-42AB-AB74-70304674F730}" dt="2021-10-27T15:20:38.271" v="337" actId="478"/>
          <ac:picMkLst>
            <pc:docMk/>
            <pc:sldMk cId="993621338" sldId="401"/>
            <ac:picMk id="3" creationId="{C60FC214-AD13-4CAE-A974-3FA19697CEF2}"/>
          </ac:picMkLst>
        </pc:picChg>
        <pc:picChg chg="add del mod">
          <ac:chgData name="Chris Moran" userId="d368a121-1ec8-4f14-87e6-a4fde06ba57c" providerId="ADAL" clId="{6F933CE4-1DF7-42AB-AB74-70304674F730}" dt="2021-10-27T21:06:15.946" v="411" actId="478"/>
          <ac:picMkLst>
            <pc:docMk/>
            <pc:sldMk cId="993621338" sldId="401"/>
            <ac:picMk id="4" creationId="{09CC78EA-4C3D-417A-B9CA-C32E6D239EDD}"/>
          </ac:picMkLst>
        </pc:picChg>
        <pc:picChg chg="add del mod">
          <ac:chgData name="Chris Moran" userId="d368a121-1ec8-4f14-87e6-a4fde06ba57c" providerId="ADAL" clId="{6F933CE4-1DF7-42AB-AB74-70304674F730}" dt="2021-11-19T20:01:31.725" v="698" actId="478"/>
          <ac:picMkLst>
            <pc:docMk/>
            <pc:sldMk cId="993621338" sldId="401"/>
            <ac:picMk id="5" creationId="{920814E7-FD8A-4F7A-B47E-214FC68AE792}"/>
          </ac:picMkLst>
        </pc:picChg>
      </pc:sldChg>
      <pc:sldChg chg="addSp delSp modSp add del mod">
        <pc:chgData name="Chris Moran" userId="d368a121-1ec8-4f14-87e6-a4fde06ba57c" providerId="ADAL" clId="{6F933CE4-1DF7-42AB-AB74-70304674F730}" dt="2021-11-19T20:26:57.764" v="713" actId="1076"/>
        <pc:sldMkLst>
          <pc:docMk/>
          <pc:sldMk cId="2977292174" sldId="403"/>
        </pc:sldMkLst>
        <pc:picChg chg="add del">
          <ac:chgData name="Chris Moran" userId="d368a121-1ec8-4f14-87e6-a4fde06ba57c" providerId="ADAL" clId="{6F933CE4-1DF7-42AB-AB74-70304674F730}" dt="2021-11-19T20:25:30.233" v="707"/>
          <ac:picMkLst>
            <pc:docMk/>
            <pc:sldMk cId="2977292174" sldId="403"/>
            <ac:picMk id="3" creationId="{6D02DAD2-58A7-4611-BD4D-3F08BB449E2C}"/>
          </ac:picMkLst>
        </pc:picChg>
        <pc:picChg chg="add del">
          <ac:chgData name="Chris Moran" userId="d368a121-1ec8-4f14-87e6-a4fde06ba57c" providerId="ADAL" clId="{6F933CE4-1DF7-42AB-AB74-70304674F730}" dt="2021-10-27T21:09:10.994" v="419" actId="478"/>
          <ac:picMkLst>
            <pc:docMk/>
            <pc:sldMk cId="2977292174" sldId="403"/>
            <ac:picMk id="3" creationId="{DB9D9836-3407-4BCA-956D-A56D42C86A46}"/>
          </ac:picMkLst>
        </pc:picChg>
        <pc:picChg chg="del">
          <ac:chgData name="Chris Moran" userId="d368a121-1ec8-4f14-87e6-a4fde06ba57c" providerId="ADAL" clId="{6F933CE4-1DF7-42AB-AB74-70304674F730}" dt="2021-10-27T21:08:36.100" v="417" actId="478"/>
          <ac:picMkLst>
            <pc:docMk/>
            <pc:sldMk cId="2977292174" sldId="403"/>
            <ac:picMk id="4" creationId="{3003E35B-93B4-4819-9A44-144A131A7F79}"/>
          </ac:picMkLst>
        </pc:picChg>
        <pc:picChg chg="add del mod">
          <ac:chgData name="Chris Moran" userId="d368a121-1ec8-4f14-87e6-a4fde06ba57c" providerId="ADAL" clId="{6F933CE4-1DF7-42AB-AB74-70304674F730}" dt="2021-11-19T20:26:51.251" v="711" actId="478"/>
          <ac:picMkLst>
            <pc:docMk/>
            <pc:sldMk cId="2977292174" sldId="403"/>
            <ac:picMk id="4" creationId="{AD48A767-F586-400D-8FFE-6E6DDC0A16BD}"/>
          </ac:picMkLst>
        </pc:picChg>
        <pc:picChg chg="add del">
          <ac:chgData name="Chris Moran" userId="d368a121-1ec8-4f14-87e6-a4fde06ba57c" providerId="ADAL" clId="{6F933CE4-1DF7-42AB-AB74-70304674F730}" dt="2021-10-27T21:12:25.045" v="421" actId="478"/>
          <ac:picMkLst>
            <pc:docMk/>
            <pc:sldMk cId="2977292174" sldId="403"/>
            <ac:picMk id="5" creationId="{2EBEA0C3-C8DA-4B1C-A607-9204AF37A89D}"/>
          </ac:picMkLst>
        </pc:picChg>
        <pc:picChg chg="add mod">
          <ac:chgData name="Chris Moran" userId="d368a121-1ec8-4f14-87e6-a4fde06ba57c" providerId="ADAL" clId="{6F933CE4-1DF7-42AB-AB74-70304674F730}" dt="2021-11-19T20:26:57.764" v="713" actId="1076"/>
          <ac:picMkLst>
            <pc:docMk/>
            <pc:sldMk cId="2977292174" sldId="403"/>
            <ac:picMk id="5" creationId="{C1950F43-FECE-401F-A7DC-E923962D1AF2}"/>
          </ac:picMkLst>
        </pc:picChg>
        <pc:picChg chg="add del">
          <ac:chgData name="Chris Moran" userId="d368a121-1ec8-4f14-87e6-a4fde06ba57c" providerId="ADAL" clId="{6F933CE4-1DF7-42AB-AB74-70304674F730}" dt="2021-10-27T21:13:42.653" v="423" actId="478"/>
          <ac:picMkLst>
            <pc:docMk/>
            <pc:sldMk cId="2977292174" sldId="403"/>
            <ac:picMk id="6" creationId="{340CD236-41D3-47DC-84A1-0F50FB31C63D}"/>
          </ac:picMkLst>
        </pc:picChg>
        <pc:picChg chg="add del mod">
          <ac:chgData name="Chris Moran" userId="d368a121-1ec8-4f14-87e6-a4fde06ba57c" providerId="ADAL" clId="{6F933CE4-1DF7-42AB-AB74-70304674F730}" dt="2021-10-27T21:15:23.004" v="426" actId="478"/>
          <ac:picMkLst>
            <pc:docMk/>
            <pc:sldMk cId="2977292174" sldId="403"/>
            <ac:picMk id="7" creationId="{5017152A-6857-481F-936A-3D2AC2577235}"/>
          </ac:picMkLst>
        </pc:picChg>
        <pc:picChg chg="add del">
          <ac:chgData name="Chris Moran" userId="d368a121-1ec8-4f14-87e6-a4fde06ba57c" providerId="ADAL" clId="{6F933CE4-1DF7-42AB-AB74-70304674F730}" dt="2021-10-27T21:16:35.164" v="428" actId="478"/>
          <ac:picMkLst>
            <pc:docMk/>
            <pc:sldMk cId="2977292174" sldId="403"/>
            <ac:picMk id="8" creationId="{F94E17C5-CC6C-40E3-AF46-810B32B727E0}"/>
          </ac:picMkLst>
        </pc:picChg>
        <pc:picChg chg="add del">
          <ac:chgData name="Chris Moran" userId="d368a121-1ec8-4f14-87e6-a4fde06ba57c" providerId="ADAL" clId="{6F933CE4-1DF7-42AB-AB74-70304674F730}" dt="2021-11-19T20:25:05.600" v="705" actId="478"/>
          <ac:picMkLst>
            <pc:docMk/>
            <pc:sldMk cId="2977292174" sldId="403"/>
            <ac:picMk id="9" creationId="{88242055-EE73-4CD2-92DD-DB78766C964C}"/>
          </ac:picMkLst>
        </pc:picChg>
      </pc:sldChg>
      <pc:sldChg chg="addSp delSp modSp mod">
        <pc:chgData name="Chris Moran" userId="d368a121-1ec8-4f14-87e6-a4fde06ba57c" providerId="ADAL" clId="{6F933CE4-1DF7-42AB-AB74-70304674F730}" dt="2021-10-29T18:03:05.441" v="535" actId="1076"/>
        <pc:sldMkLst>
          <pc:docMk/>
          <pc:sldMk cId="1460587179" sldId="404"/>
        </pc:sldMkLst>
        <pc:picChg chg="add del">
          <ac:chgData name="Chris Moran" userId="d368a121-1ec8-4f14-87e6-a4fde06ba57c" providerId="ADAL" clId="{6F933CE4-1DF7-42AB-AB74-70304674F730}" dt="2021-10-29T18:02:49.030" v="533" actId="478"/>
          <ac:picMkLst>
            <pc:docMk/>
            <pc:sldMk cId="1460587179" sldId="404"/>
            <ac:picMk id="3" creationId="{E88E8DDC-3072-4A1D-82DD-98AE1DD343B2}"/>
          </ac:picMkLst>
        </pc:picChg>
        <pc:picChg chg="del">
          <ac:chgData name="Chris Moran" userId="d368a121-1ec8-4f14-87e6-a4fde06ba57c" providerId="ADAL" clId="{6F933CE4-1DF7-42AB-AB74-70304674F730}" dt="2021-10-27T15:22:36.407" v="350" actId="478"/>
          <ac:picMkLst>
            <pc:docMk/>
            <pc:sldMk cId="1460587179" sldId="404"/>
            <ac:picMk id="4" creationId="{3945B1FC-532A-4C96-8B79-DEA32ABD580B}"/>
          </ac:picMkLst>
        </pc:picChg>
        <pc:picChg chg="add mod">
          <ac:chgData name="Chris Moran" userId="d368a121-1ec8-4f14-87e6-a4fde06ba57c" providerId="ADAL" clId="{6F933CE4-1DF7-42AB-AB74-70304674F730}" dt="2021-10-29T18:03:05.441" v="535" actId="1076"/>
          <ac:picMkLst>
            <pc:docMk/>
            <pc:sldMk cId="1460587179" sldId="404"/>
            <ac:picMk id="4" creationId="{74A3AD4F-39AD-4B5E-97B5-51C97A7A5C15}"/>
          </ac:picMkLst>
        </pc:picChg>
      </pc:sldChg>
      <pc:sldChg chg="addSp delSp modSp add del mod">
        <pc:chgData name="Chris Moran" userId="d368a121-1ec8-4f14-87e6-a4fde06ba57c" providerId="ADAL" clId="{6F933CE4-1DF7-42AB-AB74-70304674F730}" dt="2021-10-29T18:02:34.518" v="532" actId="1076"/>
        <pc:sldMkLst>
          <pc:docMk/>
          <pc:sldMk cId="3746230227" sldId="405"/>
        </pc:sldMkLst>
        <pc:graphicFrameChg chg="add del mod">
          <ac:chgData name="Chris Moran" userId="d368a121-1ec8-4f14-87e6-a4fde06ba57c" providerId="ADAL" clId="{6F933CE4-1DF7-42AB-AB74-70304674F730}" dt="2021-10-29T18:02:04.818" v="526"/>
          <ac:graphicFrameMkLst>
            <pc:docMk/>
            <pc:sldMk cId="3746230227" sldId="405"/>
            <ac:graphicFrameMk id="4" creationId="{314708E0-8E38-4ECE-9866-46932FC41AE8}"/>
          </ac:graphicFrameMkLst>
        </pc:graphicFrameChg>
        <pc:picChg chg="add del">
          <ac:chgData name="Chris Moran" userId="d368a121-1ec8-4f14-87e6-a4fde06ba57c" providerId="ADAL" clId="{6F933CE4-1DF7-42AB-AB74-70304674F730}" dt="2021-10-29T18:02:00.641" v="524" actId="478"/>
          <ac:picMkLst>
            <pc:docMk/>
            <pc:sldMk cId="3746230227" sldId="405"/>
            <ac:picMk id="3" creationId="{07C90130-CCEC-45DD-8CE7-73425495EBC5}"/>
          </ac:picMkLst>
        </pc:picChg>
        <pc:picChg chg="add del mod">
          <ac:chgData name="Chris Moran" userId="d368a121-1ec8-4f14-87e6-a4fde06ba57c" providerId="ADAL" clId="{6F933CE4-1DF7-42AB-AB74-70304674F730}" dt="2021-10-29T18:02:19.906" v="530"/>
          <ac:picMkLst>
            <pc:docMk/>
            <pc:sldMk cId="3746230227" sldId="405"/>
            <ac:picMk id="5" creationId="{A1CBD508-3859-4963-A926-EC5015275ECC}"/>
          </ac:picMkLst>
        </pc:picChg>
        <pc:picChg chg="add mod">
          <ac:chgData name="Chris Moran" userId="d368a121-1ec8-4f14-87e6-a4fde06ba57c" providerId="ADAL" clId="{6F933CE4-1DF7-42AB-AB74-70304674F730}" dt="2021-10-29T18:02:34.518" v="532" actId="1076"/>
          <ac:picMkLst>
            <pc:docMk/>
            <pc:sldMk cId="3746230227" sldId="405"/>
            <ac:picMk id="6" creationId="{CDB2F04C-F0F7-48C9-B8A4-45D6F613FD2F}"/>
          </ac:picMkLst>
        </pc:picChg>
        <pc:picChg chg="del">
          <ac:chgData name="Chris Moran" userId="d368a121-1ec8-4f14-87e6-a4fde06ba57c" providerId="ADAL" clId="{6F933CE4-1DF7-42AB-AB74-70304674F730}" dt="2021-10-27T15:22:07.560" v="348" actId="478"/>
          <ac:picMkLst>
            <pc:docMk/>
            <pc:sldMk cId="3746230227" sldId="405"/>
            <ac:picMk id="13" creationId="{B1CC4A1B-F8BC-4EDD-BF0A-B527CE4478B5}"/>
          </ac:picMkLst>
        </pc:picChg>
      </pc:sldChg>
      <pc:sldChg chg="addSp delSp modSp mod setBg">
        <pc:chgData name="Chris Moran" userId="d368a121-1ec8-4f14-87e6-a4fde06ba57c" providerId="ADAL" clId="{6F933CE4-1DF7-42AB-AB74-70304674F730}" dt="2021-10-28T18:09:23.658" v="461" actId="14100"/>
        <pc:sldMkLst>
          <pc:docMk/>
          <pc:sldMk cId="973047161" sldId="406"/>
        </pc:sldMkLst>
        <pc:spChg chg="mod ord">
          <ac:chgData name="Chris Moran" userId="d368a121-1ec8-4f14-87e6-a4fde06ba57c" providerId="ADAL" clId="{6F933CE4-1DF7-42AB-AB74-70304674F730}" dt="2021-10-25T20:23:00.600" v="55" actId="26606"/>
          <ac:spMkLst>
            <pc:docMk/>
            <pc:sldMk cId="973047161" sldId="406"/>
            <ac:spMk id="2" creationId="{1F37BA8D-C28F-48CB-9E50-1E7E709220D4}"/>
          </ac:spMkLst>
        </pc:spChg>
        <pc:graphicFrameChg chg="del">
          <ac:chgData name="Chris Moran" userId="d368a121-1ec8-4f14-87e6-a4fde06ba57c" providerId="ADAL" clId="{6F933CE4-1DF7-42AB-AB74-70304674F730}" dt="2021-10-25T20:20:35.757" v="40" actId="21"/>
          <ac:graphicFrameMkLst>
            <pc:docMk/>
            <pc:sldMk cId="973047161" sldId="406"/>
            <ac:graphicFrameMk id="3" creationId="{5964DBFE-D6EF-4B08-BFC7-863DF82FEEFA}"/>
          </ac:graphicFrameMkLst>
        </pc:graphicFrameChg>
        <pc:graphicFrameChg chg="add del mod">
          <ac:chgData name="Chris Moran" userId="d368a121-1ec8-4f14-87e6-a4fde06ba57c" providerId="ADAL" clId="{6F933CE4-1DF7-42AB-AB74-70304674F730}" dt="2021-10-25T20:20:51.428" v="42"/>
          <ac:graphicFrameMkLst>
            <pc:docMk/>
            <pc:sldMk cId="973047161" sldId="406"/>
            <ac:graphicFrameMk id="4" creationId="{17D76724-282B-434A-B5EB-9DA8F8032E88}"/>
          </ac:graphicFrameMkLst>
        </pc:graphicFrameChg>
        <pc:graphicFrameChg chg="add del mod">
          <ac:chgData name="Chris Moran" userId="d368a121-1ec8-4f14-87e6-a4fde06ba57c" providerId="ADAL" clId="{6F933CE4-1DF7-42AB-AB74-70304674F730}" dt="2021-10-25T20:22:19.803" v="50" actId="21"/>
          <ac:graphicFrameMkLst>
            <pc:docMk/>
            <pc:sldMk cId="973047161" sldId="406"/>
            <ac:graphicFrameMk id="5" creationId="{3BD65AD5-0279-4247-8844-D5D52624C432}"/>
          </ac:graphicFrameMkLst>
        </pc:graphicFrameChg>
        <pc:graphicFrameChg chg="add del mod">
          <ac:chgData name="Chris Moran" userId="d368a121-1ec8-4f14-87e6-a4fde06ba57c" providerId="ADAL" clId="{6F933CE4-1DF7-42AB-AB74-70304674F730}" dt="2021-10-25T20:22:36.350" v="52"/>
          <ac:graphicFrameMkLst>
            <pc:docMk/>
            <pc:sldMk cId="973047161" sldId="406"/>
            <ac:graphicFrameMk id="6" creationId="{ABAB9F4F-EFC4-48AE-9C28-245AA63A7EF0}"/>
          </ac:graphicFrameMkLst>
        </pc:graphicFrameChg>
        <pc:picChg chg="add del mod">
          <ac:chgData name="Chris Moran" userId="d368a121-1ec8-4f14-87e6-a4fde06ba57c" providerId="ADAL" clId="{6F933CE4-1DF7-42AB-AB74-70304674F730}" dt="2021-10-28T18:06:16.837" v="448" actId="478"/>
          <ac:picMkLst>
            <pc:docMk/>
            <pc:sldMk cId="973047161" sldId="406"/>
            <ac:picMk id="3" creationId="{496891CD-4A97-468B-AA14-3BB037A76163}"/>
          </ac:picMkLst>
        </pc:picChg>
        <pc:picChg chg="add del mod">
          <ac:chgData name="Chris Moran" userId="d368a121-1ec8-4f14-87e6-a4fde06ba57c" providerId="ADAL" clId="{6F933CE4-1DF7-42AB-AB74-70304674F730}" dt="2021-10-28T18:07:19.813" v="452" actId="478"/>
          <ac:picMkLst>
            <pc:docMk/>
            <pc:sldMk cId="973047161" sldId="406"/>
            <ac:picMk id="4" creationId="{2CFB43DC-CF17-455A-8621-99A2F9AD5509}"/>
          </ac:picMkLst>
        </pc:picChg>
        <pc:picChg chg="add del mod">
          <ac:chgData name="Chris Moran" userId="d368a121-1ec8-4f14-87e6-a4fde06ba57c" providerId="ADAL" clId="{6F933CE4-1DF7-42AB-AB74-70304674F730}" dt="2021-10-28T18:08:50.230" v="456" actId="478"/>
          <ac:picMkLst>
            <pc:docMk/>
            <pc:sldMk cId="973047161" sldId="406"/>
            <ac:picMk id="5" creationId="{E0646A55-BF1D-4785-97DB-BDB2A1AC386E}"/>
          </ac:picMkLst>
        </pc:picChg>
        <pc:picChg chg="add mod">
          <ac:chgData name="Chris Moran" userId="d368a121-1ec8-4f14-87e6-a4fde06ba57c" providerId="ADAL" clId="{6F933CE4-1DF7-42AB-AB74-70304674F730}" dt="2021-10-28T18:09:23.658" v="461" actId="14100"/>
          <ac:picMkLst>
            <pc:docMk/>
            <pc:sldMk cId="973047161" sldId="406"/>
            <ac:picMk id="6" creationId="{21BD2E4A-81F8-4471-ABFB-F89357DD4646}"/>
          </ac:picMkLst>
        </pc:picChg>
        <pc:picChg chg="add del mod">
          <ac:chgData name="Chris Moran" userId="d368a121-1ec8-4f14-87e6-a4fde06ba57c" providerId="ADAL" clId="{6F933CE4-1DF7-42AB-AB74-70304674F730}" dt="2021-10-25T21:13:37.425" v="280" actId="478"/>
          <ac:picMkLst>
            <pc:docMk/>
            <pc:sldMk cId="973047161" sldId="406"/>
            <ac:picMk id="7" creationId="{BDECEBBE-3170-4BDE-84FB-0CE6B52CB965}"/>
          </ac:picMkLst>
        </pc:picChg>
        <pc:picChg chg="add del mod">
          <ac:chgData name="Chris Moran" userId="d368a121-1ec8-4f14-87e6-a4fde06ba57c" providerId="ADAL" clId="{6F933CE4-1DF7-42AB-AB74-70304674F730}" dt="2021-10-28T18:05:03.041" v="439" actId="478"/>
          <ac:picMkLst>
            <pc:docMk/>
            <pc:sldMk cId="973047161" sldId="406"/>
            <ac:picMk id="8" creationId="{F8E4DA35-6F76-4BB1-9B58-08469BAEFBE4}"/>
          </ac:picMkLst>
        </pc:picChg>
      </pc:sldChg>
      <pc:sldChg chg="addSp delSp modSp del mod">
        <pc:chgData name="Chris Moran" userId="d368a121-1ec8-4f14-87e6-a4fde06ba57c" providerId="ADAL" clId="{6F933CE4-1DF7-42AB-AB74-70304674F730}" dt="2021-10-28T19:07:34.101" v="462" actId="2696"/>
        <pc:sldMkLst>
          <pc:docMk/>
          <pc:sldMk cId="561636654" sldId="407"/>
        </pc:sldMkLst>
        <pc:graphicFrameChg chg="add del">
          <ac:chgData name="Chris Moran" userId="d368a121-1ec8-4f14-87e6-a4fde06ba57c" providerId="ADAL" clId="{6F933CE4-1DF7-42AB-AB74-70304674F730}" dt="2021-10-25T20:25:52.306" v="66" actId="21"/>
          <ac:graphicFrameMkLst>
            <pc:docMk/>
            <pc:sldMk cId="561636654" sldId="407"/>
            <ac:graphicFrameMk id="3" creationId="{E1A634A0-2C67-4971-A41D-01D93A0E2A74}"/>
          </ac:graphicFrameMkLst>
        </pc:graphicFrameChg>
        <pc:graphicFrameChg chg="add mod">
          <ac:chgData name="Chris Moran" userId="d368a121-1ec8-4f14-87e6-a4fde06ba57c" providerId="ADAL" clId="{6F933CE4-1DF7-42AB-AB74-70304674F730}" dt="2021-10-25T20:25:00.403" v="61"/>
          <ac:graphicFrameMkLst>
            <pc:docMk/>
            <pc:sldMk cId="561636654" sldId="407"/>
            <ac:graphicFrameMk id="4" creationId="{81F00396-BE10-4D87-A006-6CB31F5E1719}"/>
          </ac:graphicFrameMkLst>
        </pc:graphicFrameChg>
        <pc:graphicFrameChg chg="add mod">
          <ac:chgData name="Chris Moran" userId="d368a121-1ec8-4f14-87e6-a4fde06ba57c" providerId="ADAL" clId="{6F933CE4-1DF7-42AB-AB74-70304674F730}" dt="2021-10-25T20:25:53.191" v="67"/>
          <ac:graphicFrameMkLst>
            <pc:docMk/>
            <pc:sldMk cId="561636654" sldId="407"/>
            <ac:graphicFrameMk id="5" creationId="{81F00396-BE10-4D87-A006-6CB31F5E1719}"/>
          </ac:graphicFrameMkLst>
        </pc:graphicFrameChg>
      </pc:sldChg>
      <pc:sldChg chg="addSp delSp modSp mod">
        <pc:chgData name="Chris Moran" userId="d368a121-1ec8-4f14-87e6-a4fde06ba57c" providerId="ADAL" clId="{6F933CE4-1DF7-42AB-AB74-70304674F730}" dt="2021-11-19T17:14:11.796" v="666" actId="1076"/>
        <pc:sldMkLst>
          <pc:docMk/>
          <pc:sldMk cId="1501081695" sldId="408"/>
        </pc:sldMkLst>
        <pc:graphicFrameChg chg="del">
          <ac:chgData name="Chris Moran" userId="d368a121-1ec8-4f14-87e6-a4fde06ba57c" providerId="ADAL" clId="{6F933CE4-1DF7-42AB-AB74-70304674F730}" dt="2021-10-25T20:36:26.405" v="68" actId="21"/>
          <ac:graphicFrameMkLst>
            <pc:docMk/>
            <pc:sldMk cId="1501081695" sldId="408"/>
            <ac:graphicFrameMk id="3" creationId="{E66231A5-3EF7-45C6-837B-EA36C3B34E8A}"/>
          </ac:graphicFrameMkLst>
        </pc:graphicFrameChg>
        <pc:graphicFrameChg chg="add mod">
          <ac:chgData name="Chris Moran" userId="d368a121-1ec8-4f14-87e6-a4fde06ba57c" providerId="ADAL" clId="{6F933CE4-1DF7-42AB-AB74-70304674F730}" dt="2021-10-25T20:40:59.573" v="73"/>
          <ac:graphicFrameMkLst>
            <pc:docMk/>
            <pc:sldMk cId="1501081695" sldId="408"/>
            <ac:graphicFrameMk id="4" creationId="{F8220806-E5C4-470E-8E08-5BF6078D9109}"/>
          </ac:graphicFrameMkLst>
        </pc:graphicFrameChg>
        <pc:graphicFrameChg chg="add mod">
          <ac:chgData name="Chris Moran" userId="d368a121-1ec8-4f14-87e6-a4fde06ba57c" providerId="ADAL" clId="{6F933CE4-1DF7-42AB-AB74-70304674F730}" dt="2021-10-25T20:41:27.929" v="76"/>
          <ac:graphicFrameMkLst>
            <pc:docMk/>
            <pc:sldMk cId="1501081695" sldId="408"/>
            <ac:graphicFrameMk id="5" creationId="{F8220806-E5C4-470E-8E08-5BF6078D9109}"/>
          </ac:graphicFrameMkLst>
        </pc:graphicFrameChg>
        <pc:graphicFrameChg chg="add mod">
          <ac:chgData name="Chris Moran" userId="d368a121-1ec8-4f14-87e6-a4fde06ba57c" providerId="ADAL" clId="{6F933CE4-1DF7-42AB-AB74-70304674F730}" dt="2021-10-25T20:43:07.947" v="82" actId="1076"/>
          <ac:graphicFrameMkLst>
            <pc:docMk/>
            <pc:sldMk cId="1501081695" sldId="408"/>
            <ac:graphicFrameMk id="6" creationId="{F8220806-E5C4-470E-8E08-5BF6078D9109}"/>
          </ac:graphicFrameMkLst>
        </pc:graphicFrameChg>
        <pc:picChg chg="add mod">
          <ac:chgData name="Chris Moran" userId="d368a121-1ec8-4f14-87e6-a4fde06ba57c" providerId="ADAL" clId="{6F933CE4-1DF7-42AB-AB74-70304674F730}" dt="2021-11-19T17:14:11.796" v="666" actId="1076"/>
          <ac:picMkLst>
            <pc:docMk/>
            <pc:sldMk cId="1501081695" sldId="408"/>
            <ac:picMk id="3" creationId="{ED2D194E-D5E8-487B-8705-495C495BE3AE}"/>
          </ac:picMkLst>
        </pc:picChg>
        <pc:picChg chg="add del">
          <ac:chgData name="Chris Moran" userId="d368a121-1ec8-4f14-87e6-a4fde06ba57c" providerId="ADAL" clId="{6F933CE4-1DF7-42AB-AB74-70304674F730}" dt="2021-10-28T19:08:22.688" v="464"/>
          <ac:picMkLst>
            <pc:docMk/>
            <pc:sldMk cId="1501081695" sldId="408"/>
            <ac:picMk id="3" creationId="{F8F5D559-B138-4241-98E2-B8D76EE9A874}"/>
          </ac:picMkLst>
        </pc:picChg>
        <pc:picChg chg="add del mod">
          <ac:chgData name="Chris Moran" userId="d368a121-1ec8-4f14-87e6-a4fde06ba57c" providerId="ADAL" clId="{6F933CE4-1DF7-42AB-AB74-70304674F730}" dt="2021-11-19T17:12:53.498" v="657" actId="21"/>
          <ac:picMkLst>
            <pc:docMk/>
            <pc:sldMk cId="1501081695" sldId="408"/>
            <ac:picMk id="4" creationId="{DEFCFC27-E240-40BF-8BDC-0BD794578058}"/>
          </ac:picMkLst>
        </pc:picChg>
      </pc:sldChg>
      <pc:sldChg chg="addSp delSp modSp del mod">
        <pc:chgData name="Chris Moran" userId="d368a121-1ec8-4f14-87e6-a4fde06ba57c" providerId="ADAL" clId="{6F933CE4-1DF7-42AB-AB74-70304674F730}" dt="2021-10-28T20:15:11.776" v="473" actId="2696"/>
        <pc:sldMkLst>
          <pc:docMk/>
          <pc:sldMk cId="1243656925" sldId="409"/>
        </pc:sldMkLst>
        <pc:graphicFrameChg chg="del">
          <ac:chgData name="Chris Moran" userId="d368a121-1ec8-4f14-87e6-a4fde06ba57c" providerId="ADAL" clId="{6F933CE4-1DF7-42AB-AB74-70304674F730}" dt="2021-10-25T21:00:57.962" v="83" actId="21"/>
          <ac:graphicFrameMkLst>
            <pc:docMk/>
            <pc:sldMk cId="1243656925" sldId="409"/>
            <ac:graphicFrameMk id="3" creationId="{00000000-0008-0000-0200-000002000000}"/>
          </ac:graphicFrameMkLst>
        </pc:graphicFrameChg>
        <pc:graphicFrameChg chg="add mod">
          <ac:chgData name="Chris Moran" userId="d368a121-1ec8-4f14-87e6-a4fde06ba57c" providerId="ADAL" clId="{6F933CE4-1DF7-42AB-AB74-70304674F730}" dt="2021-10-28T20:13:36.987" v="467"/>
          <ac:graphicFrameMkLst>
            <pc:docMk/>
            <pc:sldMk cId="1243656925" sldId="409"/>
            <ac:graphicFrameMk id="4" creationId="{00000000-0008-0000-0200-000002000000}"/>
          </ac:graphicFrameMkLst>
        </pc:graphicFrameChg>
      </pc:sldChg>
      <pc:sldChg chg="addSp delSp modSp mod">
        <pc:chgData name="Chris Moran" userId="d368a121-1ec8-4f14-87e6-a4fde06ba57c" providerId="ADAL" clId="{6F933CE4-1DF7-42AB-AB74-70304674F730}" dt="2021-11-19T17:32:11.607" v="689" actId="1076"/>
        <pc:sldMkLst>
          <pc:docMk/>
          <pc:sldMk cId="3952205378" sldId="410"/>
        </pc:sldMkLst>
        <pc:graphicFrameChg chg="del">
          <ac:chgData name="Chris Moran" userId="d368a121-1ec8-4f14-87e6-a4fde06ba57c" providerId="ADAL" clId="{6F933CE4-1DF7-42AB-AB74-70304674F730}" dt="2021-10-26T15:49:05.886" v="317" actId="478"/>
          <ac:graphicFrameMkLst>
            <pc:docMk/>
            <pc:sldMk cId="3952205378" sldId="410"/>
            <ac:graphicFrameMk id="3" creationId="{861580B4-2603-4B89-B144-B3F4D10EDD3B}"/>
          </ac:graphicFrameMkLst>
        </pc:graphicFrameChg>
        <pc:graphicFrameChg chg="add del mod">
          <ac:chgData name="Chris Moran" userId="d368a121-1ec8-4f14-87e6-a4fde06ba57c" providerId="ADAL" clId="{6F933CE4-1DF7-42AB-AB74-70304674F730}" dt="2021-10-28T21:16:40.178" v="497" actId="478"/>
          <ac:graphicFrameMkLst>
            <pc:docMk/>
            <pc:sldMk cId="3952205378" sldId="410"/>
            <ac:graphicFrameMk id="4" creationId="{07D2A4B2-A720-4D8A-A216-46B8D4AFD4A8}"/>
          </ac:graphicFrameMkLst>
        </pc:graphicFrameChg>
        <pc:graphicFrameChg chg="add del mod">
          <ac:chgData name="Chris Moran" userId="d368a121-1ec8-4f14-87e6-a4fde06ba57c" providerId="ADAL" clId="{6F933CE4-1DF7-42AB-AB74-70304674F730}" dt="2021-11-19T17:31:59.475" v="687" actId="478"/>
          <ac:graphicFrameMkLst>
            <pc:docMk/>
            <pc:sldMk cId="3952205378" sldId="410"/>
            <ac:graphicFrameMk id="5" creationId="{07D2A4B2-A720-4D8A-A216-46B8D4AFD4A8}"/>
          </ac:graphicFrameMkLst>
        </pc:graphicFrameChg>
        <pc:picChg chg="add mod">
          <ac:chgData name="Chris Moran" userId="d368a121-1ec8-4f14-87e6-a4fde06ba57c" providerId="ADAL" clId="{6F933CE4-1DF7-42AB-AB74-70304674F730}" dt="2021-11-19T17:32:11.607" v="689" actId="1076"/>
          <ac:picMkLst>
            <pc:docMk/>
            <pc:sldMk cId="3952205378" sldId="410"/>
            <ac:picMk id="3" creationId="{1D54EB8D-8DD3-4BFD-94D6-E766442632AC}"/>
          </ac:picMkLst>
        </pc:picChg>
        <pc:picChg chg="add del">
          <ac:chgData name="Chris Moran" userId="d368a121-1ec8-4f14-87e6-a4fde06ba57c" providerId="ADAL" clId="{6F933CE4-1DF7-42AB-AB74-70304674F730}" dt="2021-10-28T21:17:11.812" v="499"/>
          <ac:picMkLst>
            <pc:docMk/>
            <pc:sldMk cId="3952205378" sldId="410"/>
            <ac:picMk id="3" creationId="{1F528A35-044F-461A-AC1C-4A39E0F5273E}"/>
          </ac:picMkLst>
        </pc:picChg>
      </pc:sldChg>
      <pc:sldChg chg="addSp delSp modSp mod">
        <pc:chgData name="Chris Moran" userId="d368a121-1ec8-4f14-87e6-a4fde06ba57c" providerId="ADAL" clId="{6F933CE4-1DF7-42AB-AB74-70304674F730}" dt="2021-10-29T14:07:26.792" v="512" actId="1076"/>
        <pc:sldMkLst>
          <pc:docMk/>
          <pc:sldMk cId="3256484682" sldId="411"/>
        </pc:sldMkLst>
        <pc:graphicFrameChg chg="add del mod modGraphic">
          <ac:chgData name="Chris Moran" userId="d368a121-1ec8-4f14-87e6-a4fde06ba57c" providerId="ADAL" clId="{6F933CE4-1DF7-42AB-AB74-70304674F730}" dt="2021-10-26T16:47:17.338" v="325"/>
          <ac:graphicFrameMkLst>
            <pc:docMk/>
            <pc:sldMk cId="3256484682" sldId="411"/>
            <ac:graphicFrameMk id="3" creationId="{93FB98FC-6FE1-4FF7-91B1-EE9576BB47B9}"/>
          </ac:graphicFrameMkLst>
        </pc:graphicFrameChg>
        <pc:picChg chg="add mod">
          <ac:chgData name="Chris Moran" userId="d368a121-1ec8-4f14-87e6-a4fde06ba57c" providerId="ADAL" clId="{6F933CE4-1DF7-42AB-AB74-70304674F730}" dt="2021-10-29T14:07:26.792" v="512" actId="1076"/>
          <ac:picMkLst>
            <pc:docMk/>
            <pc:sldMk cId="3256484682" sldId="411"/>
            <ac:picMk id="3" creationId="{BA8DF816-111B-4BB1-A8F9-8D87F7BADC10}"/>
          </ac:picMkLst>
        </pc:picChg>
        <pc:picChg chg="add del mod">
          <ac:chgData name="Chris Moran" userId="d368a121-1ec8-4f14-87e6-a4fde06ba57c" providerId="ADAL" clId="{6F933CE4-1DF7-42AB-AB74-70304674F730}" dt="2021-10-29T14:06:07.577" v="507" actId="478"/>
          <ac:picMkLst>
            <pc:docMk/>
            <pc:sldMk cId="3256484682" sldId="411"/>
            <ac:picMk id="4" creationId="{A45DA4BD-3D12-419D-9A40-27A29390BE5B}"/>
          </ac:picMkLst>
        </pc:picChg>
        <pc:picChg chg="del">
          <ac:chgData name="Chris Moran" userId="d368a121-1ec8-4f14-87e6-a4fde06ba57c" providerId="ADAL" clId="{6F933CE4-1DF7-42AB-AB74-70304674F730}" dt="2021-10-26T16:46:31.474" v="321" actId="478"/>
          <ac:picMkLst>
            <pc:docMk/>
            <pc:sldMk cId="3256484682" sldId="411"/>
            <ac:picMk id="6" creationId="{61212D99-0468-48C7-BF60-21A50C9CAF7A}"/>
          </ac:picMkLst>
        </pc:picChg>
      </pc:sldChg>
      <pc:sldChg chg="addSp delSp modSp mod">
        <pc:chgData name="Chris Moran" userId="d368a121-1ec8-4f14-87e6-a4fde06ba57c" providerId="ADAL" clId="{6F933CE4-1DF7-42AB-AB74-70304674F730}" dt="2021-11-19T19:49:36.646" v="697" actId="1076"/>
        <pc:sldMkLst>
          <pc:docMk/>
          <pc:sldMk cId="2582416728" sldId="412"/>
        </pc:sldMkLst>
        <pc:picChg chg="add del mod">
          <ac:chgData name="Chris Moran" userId="d368a121-1ec8-4f14-87e6-a4fde06ba57c" providerId="ADAL" clId="{6F933CE4-1DF7-42AB-AB74-70304674F730}" dt="2021-10-29T16:25:28.155" v="515" actId="478"/>
          <ac:picMkLst>
            <pc:docMk/>
            <pc:sldMk cId="2582416728" sldId="412"/>
            <ac:picMk id="3" creationId="{8DA6A447-45D3-4F70-A882-B3186A0AA925}"/>
          </ac:picMkLst>
        </pc:picChg>
        <pc:picChg chg="add mod">
          <ac:chgData name="Chris Moran" userId="d368a121-1ec8-4f14-87e6-a4fde06ba57c" providerId="ADAL" clId="{6F933CE4-1DF7-42AB-AB74-70304674F730}" dt="2021-11-19T19:49:36.646" v="697" actId="1076"/>
          <ac:picMkLst>
            <pc:docMk/>
            <pc:sldMk cId="2582416728" sldId="412"/>
            <ac:picMk id="3" creationId="{D20313C0-1897-45CC-B682-38B64DC8E32E}"/>
          </ac:picMkLst>
        </pc:picChg>
        <pc:picChg chg="add del mod">
          <ac:chgData name="Chris Moran" userId="d368a121-1ec8-4f14-87e6-a4fde06ba57c" providerId="ADAL" clId="{6F933CE4-1DF7-42AB-AB74-70304674F730}" dt="2021-11-19T19:48:50.784" v="692" actId="478"/>
          <ac:picMkLst>
            <pc:docMk/>
            <pc:sldMk cId="2582416728" sldId="412"/>
            <ac:picMk id="4" creationId="{30FC9BBE-99C9-41C3-AFEF-C301B5E960FF}"/>
          </ac:picMkLst>
        </pc:picChg>
        <pc:picChg chg="del">
          <ac:chgData name="Chris Moran" userId="d368a121-1ec8-4f14-87e6-a4fde06ba57c" providerId="ADAL" clId="{6F933CE4-1DF7-42AB-AB74-70304674F730}" dt="2021-10-26T18:05:06.853" v="333" actId="21"/>
          <ac:picMkLst>
            <pc:docMk/>
            <pc:sldMk cId="2582416728" sldId="412"/>
            <ac:picMk id="5" creationId="{692699B5-6ADF-40CC-9ECB-097A9EF71484}"/>
          </ac:picMkLst>
        </pc:picChg>
      </pc:sldChg>
      <pc:sldChg chg="addSp delSp modSp mod setBg">
        <pc:chgData name="Chris Moran" userId="d368a121-1ec8-4f14-87e6-a4fde06ba57c" providerId="ADAL" clId="{6F933CE4-1DF7-42AB-AB74-70304674F730}" dt="2021-11-19T17:30:24.793" v="685" actId="1076"/>
        <pc:sldMkLst>
          <pc:docMk/>
          <pc:sldMk cId="167503360" sldId="413"/>
        </pc:sldMkLst>
        <pc:spChg chg="mod ord">
          <ac:chgData name="Chris Moran" userId="d368a121-1ec8-4f14-87e6-a4fde06ba57c" providerId="ADAL" clId="{6F933CE4-1DF7-42AB-AB74-70304674F730}" dt="2021-10-29T14:03:30.950" v="506" actId="26606"/>
          <ac:spMkLst>
            <pc:docMk/>
            <pc:sldMk cId="167503360" sldId="413"/>
            <ac:spMk id="2" creationId="{142CF055-6EC8-4637-ACD7-7D06B3159A5D}"/>
          </ac:spMkLst>
        </pc:spChg>
        <pc:spChg chg="add del">
          <ac:chgData name="Chris Moran" userId="d368a121-1ec8-4f14-87e6-a4fde06ba57c" providerId="ADAL" clId="{6F933CE4-1DF7-42AB-AB74-70304674F730}" dt="2021-10-29T14:03:30.950" v="506" actId="26606"/>
          <ac:spMkLst>
            <pc:docMk/>
            <pc:sldMk cId="167503360" sldId="413"/>
            <ac:spMk id="8" creationId="{AB8C311F-7253-4AED-9701-7FC0708C41C7}"/>
          </ac:spMkLst>
        </pc:spChg>
        <pc:spChg chg="add del">
          <ac:chgData name="Chris Moran" userId="d368a121-1ec8-4f14-87e6-a4fde06ba57c" providerId="ADAL" clId="{6F933CE4-1DF7-42AB-AB74-70304674F730}" dt="2021-10-29T14:03:30.950" v="506" actId="26606"/>
          <ac:spMkLst>
            <pc:docMk/>
            <pc:sldMk cId="167503360" sldId="413"/>
            <ac:spMk id="10" creationId="{E2384209-CB15-4CDF-9D31-C44FD9A3F20D}"/>
          </ac:spMkLst>
        </pc:spChg>
        <pc:spChg chg="add del">
          <ac:chgData name="Chris Moran" userId="d368a121-1ec8-4f14-87e6-a4fde06ba57c" providerId="ADAL" clId="{6F933CE4-1DF7-42AB-AB74-70304674F730}" dt="2021-10-29T14:03:30.950" v="506" actId="26606"/>
          <ac:spMkLst>
            <pc:docMk/>
            <pc:sldMk cId="167503360" sldId="413"/>
            <ac:spMk id="12" creationId="{2633B3B5-CC90-43F0-8714-D31D1F3F0209}"/>
          </ac:spMkLst>
        </pc:spChg>
        <pc:spChg chg="add del">
          <ac:chgData name="Chris Moran" userId="d368a121-1ec8-4f14-87e6-a4fde06ba57c" providerId="ADAL" clId="{6F933CE4-1DF7-42AB-AB74-70304674F730}" dt="2021-10-29T14:03:30.950" v="506" actId="26606"/>
          <ac:spMkLst>
            <pc:docMk/>
            <pc:sldMk cId="167503360" sldId="413"/>
            <ac:spMk id="14" creationId="{A8D57A06-A426-446D-B02C-A2DC6B62E45E}"/>
          </ac:spMkLst>
        </pc:spChg>
        <pc:picChg chg="add del">
          <ac:chgData name="Chris Moran" userId="d368a121-1ec8-4f14-87e6-a4fde06ba57c" providerId="ADAL" clId="{6F933CE4-1DF7-42AB-AB74-70304674F730}" dt="2021-10-28T21:14:16.531" v="493" actId="478"/>
          <ac:picMkLst>
            <pc:docMk/>
            <pc:sldMk cId="167503360" sldId="413"/>
            <ac:picMk id="3" creationId="{7E35ABEF-6B11-46DB-A198-2944983CF875}"/>
          </ac:picMkLst>
        </pc:picChg>
        <pc:picChg chg="add del mod">
          <ac:chgData name="Chris Moran" userId="d368a121-1ec8-4f14-87e6-a4fde06ba57c" providerId="ADAL" clId="{6F933CE4-1DF7-42AB-AB74-70304674F730}" dt="2021-11-19T17:27:34.263" v="676" actId="478"/>
          <ac:picMkLst>
            <pc:docMk/>
            <pc:sldMk cId="167503360" sldId="413"/>
            <ac:picMk id="3" creationId="{9021C439-7814-491B-ACFC-E3638A6D185B}"/>
          </ac:picMkLst>
        </pc:picChg>
        <pc:picChg chg="del">
          <ac:chgData name="Chris Moran" userId="d368a121-1ec8-4f14-87e6-a4fde06ba57c" providerId="ADAL" clId="{6F933CE4-1DF7-42AB-AB74-70304674F730}" dt="2021-10-26T15:47:37.371" v="312" actId="478"/>
          <ac:picMkLst>
            <pc:docMk/>
            <pc:sldMk cId="167503360" sldId="413"/>
            <ac:picMk id="3" creationId="{C9FF427E-95B0-4555-B9BD-E09A22D6FE03}"/>
          </ac:picMkLst>
        </pc:picChg>
        <pc:picChg chg="add del mod">
          <ac:chgData name="Chris Moran" userId="d368a121-1ec8-4f14-87e6-a4fde06ba57c" providerId="ADAL" clId="{6F933CE4-1DF7-42AB-AB74-70304674F730}" dt="2021-11-19T17:29:34.231" v="680" actId="478"/>
          <ac:picMkLst>
            <pc:docMk/>
            <pc:sldMk cId="167503360" sldId="413"/>
            <ac:picMk id="4" creationId="{067459C1-1B3E-4FFA-ADDB-6BE4E649DCD2}"/>
          </ac:picMkLst>
        </pc:picChg>
        <pc:picChg chg="add del mod">
          <ac:chgData name="Chris Moran" userId="d368a121-1ec8-4f14-87e6-a4fde06ba57c" providerId="ADAL" clId="{6F933CE4-1DF7-42AB-AB74-70304674F730}" dt="2021-10-28T21:13:35.911" v="491" actId="478"/>
          <ac:picMkLst>
            <pc:docMk/>
            <pc:sldMk cId="167503360" sldId="413"/>
            <ac:picMk id="4" creationId="{89A08B4E-D3F3-4C74-80B5-6727666A01DC}"/>
          </ac:picMkLst>
        </pc:picChg>
        <pc:picChg chg="add del mod">
          <ac:chgData name="Chris Moran" userId="d368a121-1ec8-4f14-87e6-a4fde06ba57c" providerId="ADAL" clId="{6F933CE4-1DF7-42AB-AB74-70304674F730}" dt="2021-11-19T17:30:10.497" v="683" actId="478"/>
          <ac:picMkLst>
            <pc:docMk/>
            <pc:sldMk cId="167503360" sldId="413"/>
            <ac:picMk id="5" creationId="{5B43E8D9-5C6A-427B-AE29-2C65C5090B1F}"/>
          </ac:picMkLst>
        </pc:picChg>
        <pc:picChg chg="add del">
          <ac:chgData name="Chris Moran" userId="d368a121-1ec8-4f14-87e6-a4fde06ba57c" providerId="ADAL" clId="{6F933CE4-1DF7-42AB-AB74-70304674F730}" dt="2021-10-28T21:15:03.465" v="495" actId="478"/>
          <ac:picMkLst>
            <pc:docMk/>
            <pc:sldMk cId="167503360" sldId="413"/>
            <ac:picMk id="5" creationId="{89A53312-2FBB-4D4E-A782-D64FBA0BA92A}"/>
          </ac:picMkLst>
        </pc:picChg>
        <pc:picChg chg="add mod">
          <ac:chgData name="Chris Moran" userId="d368a121-1ec8-4f14-87e6-a4fde06ba57c" providerId="ADAL" clId="{6F933CE4-1DF7-42AB-AB74-70304674F730}" dt="2021-11-19T17:30:24.793" v="685" actId="1076"/>
          <ac:picMkLst>
            <pc:docMk/>
            <pc:sldMk cId="167503360" sldId="413"/>
            <ac:picMk id="6" creationId="{0611EDCA-D539-4FAE-AC46-0E201EE97CAE}"/>
          </ac:picMkLst>
        </pc:picChg>
        <pc:picChg chg="add del">
          <ac:chgData name="Chris Moran" userId="d368a121-1ec8-4f14-87e6-a4fde06ba57c" providerId="ADAL" clId="{6F933CE4-1DF7-42AB-AB74-70304674F730}" dt="2021-10-29T14:03:11.781" v="503" actId="478"/>
          <ac:picMkLst>
            <pc:docMk/>
            <pc:sldMk cId="167503360" sldId="413"/>
            <ac:picMk id="6" creationId="{C8808550-B46C-4660-8015-547B8B8B1BA7}"/>
          </ac:picMkLst>
        </pc:picChg>
      </pc:sldChg>
      <pc:sldChg chg="addSp delSp mod">
        <pc:chgData name="Chris Moran" userId="d368a121-1ec8-4f14-87e6-a4fde06ba57c" providerId="ADAL" clId="{6F933CE4-1DF7-42AB-AB74-70304674F730}" dt="2021-10-29T18:26:44.877" v="543"/>
        <pc:sldMkLst>
          <pc:docMk/>
          <pc:sldMk cId="412571639" sldId="414"/>
        </pc:sldMkLst>
        <pc:picChg chg="add del">
          <ac:chgData name="Chris Moran" userId="d368a121-1ec8-4f14-87e6-a4fde06ba57c" providerId="ADAL" clId="{6F933CE4-1DF7-42AB-AB74-70304674F730}" dt="2021-10-27T17:26:16.046" v="389" actId="478"/>
          <ac:picMkLst>
            <pc:docMk/>
            <pc:sldMk cId="412571639" sldId="414"/>
            <ac:picMk id="3" creationId="{7A358F93-6288-46C5-9502-DF10BE32EFA4}"/>
          </ac:picMkLst>
        </pc:picChg>
        <pc:picChg chg="add">
          <ac:chgData name="Chris Moran" userId="d368a121-1ec8-4f14-87e6-a4fde06ba57c" providerId="ADAL" clId="{6F933CE4-1DF7-42AB-AB74-70304674F730}" dt="2021-10-29T18:26:44.877" v="543"/>
          <ac:picMkLst>
            <pc:docMk/>
            <pc:sldMk cId="412571639" sldId="414"/>
            <ac:picMk id="3" creationId="{B80A34A1-C8C1-479A-8971-E91AA77331CF}"/>
          </ac:picMkLst>
        </pc:picChg>
        <pc:picChg chg="add del">
          <ac:chgData name="Chris Moran" userId="d368a121-1ec8-4f14-87e6-a4fde06ba57c" providerId="ADAL" clId="{6F933CE4-1DF7-42AB-AB74-70304674F730}" dt="2021-10-29T18:26:32.149" v="542" actId="478"/>
          <ac:picMkLst>
            <pc:docMk/>
            <pc:sldMk cId="412571639" sldId="414"/>
            <ac:picMk id="4" creationId="{4F977EEA-CF85-4F40-B807-57FC2B73D3D8}"/>
          </ac:picMkLst>
        </pc:picChg>
        <pc:picChg chg="del">
          <ac:chgData name="Chris Moran" userId="d368a121-1ec8-4f14-87e6-a4fde06ba57c" providerId="ADAL" clId="{6F933CE4-1DF7-42AB-AB74-70304674F730}" dt="2021-10-27T16:10:52.034" v="361" actId="478"/>
          <ac:picMkLst>
            <pc:docMk/>
            <pc:sldMk cId="412571639" sldId="414"/>
            <ac:picMk id="12" creationId="{6D4AA6DD-D779-4781-8718-BF79F033F995}"/>
          </ac:picMkLst>
        </pc:picChg>
      </pc:sldChg>
      <pc:sldChg chg="addSp delSp modSp new mod">
        <pc:chgData name="Chris Moran" userId="d368a121-1ec8-4f14-87e6-a4fde06ba57c" providerId="ADAL" clId="{6F933CE4-1DF7-42AB-AB74-70304674F730}" dt="2021-10-29T18:28:37.966" v="549" actId="1076"/>
        <pc:sldMkLst>
          <pc:docMk/>
          <pc:sldMk cId="3203898851" sldId="415"/>
        </pc:sldMkLst>
        <pc:graphicFrameChg chg="add del mod">
          <ac:chgData name="Chris Moran" userId="d368a121-1ec8-4f14-87e6-a4fde06ba57c" providerId="ADAL" clId="{6F933CE4-1DF7-42AB-AB74-70304674F730}" dt="2021-10-29T18:28:28.182" v="546"/>
          <ac:graphicFrameMkLst>
            <pc:docMk/>
            <pc:sldMk cId="3203898851" sldId="415"/>
            <ac:graphicFrameMk id="3" creationId="{5E566595-DCD4-434E-ABCC-9CE270BCCF5F}"/>
          </ac:graphicFrameMkLst>
        </pc:graphicFrameChg>
        <pc:picChg chg="add del">
          <ac:chgData name="Chris Moran" userId="d368a121-1ec8-4f14-87e6-a4fde06ba57c" providerId="ADAL" clId="{6F933CE4-1DF7-42AB-AB74-70304674F730}" dt="2021-10-27T16:38:43.314" v="373" actId="478"/>
          <ac:picMkLst>
            <pc:docMk/>
            <pc:sldMk cId="3203898851" sldId="415"/>
            <ac:picMk id="3" creationId="{E3E8E8A4-0D19-41ED-83A2-37AAF8F46835}"/>
          </ac:picMkLst>
        </pc:picChg>
        <pc:picChg chg="add del">
          <ac:chgData name="Chris Moran" userId="d368a121-1ec8-4f14-87e6-a4fde06ba57c" providerId="ADAL" clId="{6F933CE4-1DF7-42AB-AB74-70304674F730}" dt="2021-10-27T17:22:33.511" v="387" actId="478"/>
          <ac:picMkLst>
            <pc:docMk/>
            <pc:sldMk cId="3203898851" sldId="415"/>
            <ac:picMk id="4" creationId="{B95E07D9-343C-40B8-A871-45EA2C8E19FA}"/>
          </ac:picMkLst>
        </pc:picChg>
        <pc:picChg chg="add mod">
          <ac:chgData name="Chris Moran" userId="d368a121-1ec8-4f14-87e6-a4fde06ba57c" providerId="ADAL" clId="{6F933CE4-1DF7-42AB-AB74-70304674F730}" dt="2021-10-29T18:28:37.966" v="549" actId="1076"/>
          <ac:picMkLst>
            <pc:docMk/>
            <pc:sldMk cId="3203898851" sldId="415"/>
            <ac:picMk id="4" creationId="{DC18EAD3-EB08-46AB-972B-BAEAA8C03237}"/>
          </ac:picMkLst>
        </pc:picChg>
        <pc:picChg chg="add del">
          <ac:chgData name="Chris Moran" userId="d368a121-1ec8-4f14-87e6-a4fde06ba57c" providerId="ADAL" clId="{6F933CE4-1DF7-42AB-AB74-70304674F730}" dt="2021-10-29T18:28:16.837" v="544" actId="478"/>
          <ac:picMkLst>
            <pc:docMk/>
            <pc:sldMk cId="3203898851" sldId="415"/>
            <ac:picMk id="5" creationId="{F352A6C0-8D3F-4ACE-AE78-0329D1973945}"/>
          </ac:picMkLst>
        </pc:picChg>
      </pc:sldChg>
      <pc:sldChg chg="addSp delSp modSp new mod">
        <pc:chgData name="Chris Moran" userId="d368a121-1ec8-4f14-87e6-a4fde06ba57c" providerId="ADAL" clId="{6F933CE4-1DF7-42AB-AB74-70304674F730}" dt="2021-10-29T18:30:12.918" v="552" actId="1076"/>
        <pc:sldMkLst>
          <pc:docMk/>
          <pc:sldMk cId="240099561" sldId="416"/>
        </pc:sldMkLst>
        <pc:picChg chg="add mod">
          <ac:chgData name="Chris Moran" userId="d368a121-1ec8-4f14-87e6-a4fde06ba57c" providerId="ADAL" clId="{6F933CE4-1DF7-42AB-AB74-70304674F730}" dt="2021-10-29T18:30:12.918" v="552" actId="1076"/>
          <ac:picMkLst>
            <pc:docMk/>
            <pc:sldMk cId="240099561" sldId="416"/>
            <ac:picMk id="3" creationId="{5048DA3E-78AD-46C0-8F0D-FC7853F8CC99}"/>
          </ac:picMkLst>
        </pc:picChg>
        <pc:picChg chg="add del mod">
          <ac:chgData name="Chris Moran" userId="d368a121-1ec8-4f14-87e6-a4fde06ba57c" providerId="ADAL" clId="{6F933CE4-1DF7-42AB-AB74-70304674F730}" dt="2021-10-27T17:21:34.925" v="381" actId="478"/>
          <ac:picMkLst>
            <pc:docMk/>
            <pc:sldMk cId="240099561" sldId="416"/>
            <ac:picMk id="3" creationId="{A81EC59A-FB32-451E-AE97-44641A185018}"/>
          </ac:picMkLst>
        </pc:picChg>
        <pc:picChg chg="add del">
          <ac:chgData name="Chris Moran" userId="d368a121-1ec8-4f14-87e6-a4fde06ba57c" providerId="ADAL" clId="{6F933CE4-1DF7-42AB-AB74-70304674F730}" dt="2021-10-29T18:29:59.789" v="550" actId="478"/>
          <ac:picMkLst>
            <pc:docMk/>
            <pc:sldMk cId="240099561" sldId="416"/>
            <ac:picMk id="4" creationId="{FFE795BC-2322-439C-B9DD-0337306275D2}"/>
          </ac:picMkLst>
        </pc:picChg>
      </pc:sldChg>
      <pc:sldChg chg="new del">
        <pc:chgData name="Chris Moran" userId="d368a121-1ec8-4f14-87e6-a4fde06ba57c" providerId="ADAL" clId="{6F933CE4-1DF7-42AB-AB74-70304674F730}" dt="2021-10-27T17:18:45.809" v="376" actId="2696"/>
        <pc:sldMkLst>
          <pc:docMk/>
          <pc:sldMk cId="2089854141" sldId="416"/>
        </pc:sldMkLst>
      </pc:sldChg>
      <pc:sldChg chg="addSp delSp modSp new mod">
        <pc:chgData name="Chris Moran" userId="d368a121-1ec8-4f14-87e6-a4fde06ba57c" providerId="ADAL" clId="{6F933CE4-1DF7-42AB-AB74-70304674F730}" dt="2021-11-19T20:08:31.020" v="704" actId="1076"/>
        <pc:sldMkLst>
          <pc:docMk/>
          <pc:sldMk cId="2324195182" sldId="417"/>
        </pc:sldMkLst>
        <pc:picChg chg="add del mod">
          <ac:chgData name="Chris Moran" userId="d368a121-1ec8-4f14-87e6-a4fde06ba57c" providerId="ADAL" clId="{6F933CE4-1DF7-42AB-AB74-70304674F730}" dt="2021-10-27T17:56:35.243" v="407" actId="478"/>
          <ac:picMkLst>
            <pc:docMk/>
            <pc:sldMk cId="2324195182" sldId="417"/>
            <ac:picMk id="3" creationId="{95EEA221-E1D7-42FD-A186-6BB5DB5FD580}"/>
          </ac:picMkLst>
        </pc:picChg>
        <pc:picChg chg="add mod">
          <ac:chgData name="Chris Moran" userId="d368a121-1ec8-4f14-87e6-a4fde06ba57c" providerId="ADAL" clId="{6F933CE4-1DF7-42AB-AB74-70304674F730}" dt="2021-11-19T20:08:31.020" v="704" actId="1076"/>
          <ac:picMkLst>
            <pc:docMk/>
            <pc:sldMk cId="2324195182" sldId="417"/>
            <ac:picMk id="3" creationId="{D42C9200-3D5D-458D-A513-7A2DCEFBAB55}"/>
          </ac:picMkLst>
        </pc:picChg>
        <pc:picChg chg="add del">
          <ac:chgData name="Chris Moran" userId="d368a121-1ec8-4f14-87e6-a4fde06ba57c" providerId="ADAL" clId="{6F933CE4-1DF7-42AB-AB74-70304674F730}" dt="2021-10-27T18:51:34.287" v="409" actId="478"/>
          <ac:picMkLst>
            <pc:docMk/>
            <pc:sldMk cId="2324195182" sldId="417"/>
            <ac:picMk id="4" creationId="{FEBFA35A-943C-4254-8EB5-799F89643093}"/>
          </ac:picMkLst>
        </pc:picChg>
        <pc:picChg chg="add del">
          <ac:chgData name="Chris Moran" userId="d368a121-1ec8-4f14-87e6-a4fde06ba57c" providerId="ADAL" clId="{6F933CE4-1DF7-42AB-AB74-70304674F730}" dt="2021-10-29T19:07:17.618" v="649" actId="478"/>
          <ac:picMkLst>
            <pc:docMk/>
            <pc:sldMk cId="2324195182" sldId="417"/>
            <ac:picMk id="5" creationId="{DE7EB537-A9F7-4E7F-B92D-1D4C09F492A6}"/>
          </ac:picMkLst>
        </pc:picChg>
      </pc:sldChg>
      <pc:sldChg chg="addSp modSp new mod">
        <pc:chgData name="Chris Moran" userId="d368a121-1ec8-4f14-87e6-a4fde06ba57c" providerId="ADAL" clId="{6F933CE4-1DF7-42AB-AB74-70304674F730}" dt="2021-11-19T17:02:08.690" v="656" actId="1076"/>
        <pc:sldMkLst>
          <pc:docMk/>
          <pc:sldMk cId="1046370491" sldId="418"/>
        </pc:sldMkLst>
        <pc:picChg chg="add mod">
          <ac:chgData name="Chris Moran" userId="d368a121-1ec8-4f14-87e6-a4fde06ba57c" providerId="ADAL" clId="{6F933CE4-1DF7-42AB-AB74-70304674F730}" dt="2021-11-19T17:02:08.690" v="656" actId="1076"/>
          <ac:picMkLst>
            <pc:docMk/>
            <pc:sldMk cId="1046370491" sldId="418"/>
            <ac:picMk id="3" creationId="{A649DDB5-D163-46A9-B9EC-86F3EFFF07CE}"/>
          </ac:picMkLst>
        </pc:picChg>
      </pc:sldChg>
      <pc:sldChg chg="addSp delSp modSp new mod">
        <pc:chgData name="Chris Moran" userId="d368a121-1ec8-4f14-87e6-a4fde06ba57c" providerId="ADAL" clId="{6F933CE4-1DF7-42AB-AB74-70304674F730}" dt="2021-11-19T17:16:41.756" v="671"/>
        <pc:sldMkLst>
          <pc:docMk/>
          <pc:sldMk cId="805224391" sldId="419"/>
        </pc:sldMkLst>
        <pc:spChg chg="add del">
          <ac:chgData name="Chris Moran" userId="d368a121-1ec8-4f14-87e6-a4fde06ba57c" providerId="ADAL" clId="{6F933CE4-1DF7-42AB-AB74-70304674F730}" dt="2021-10-28T20:14:31.390" v="470" actId="22"/>
          <ac:spMkLst>
            <pc:docMk/>
            <pc:sldMk cId="805224391" sldId="419"/>
            <ac:spMk id="4" creationId="{09FC8EEF-6575-4E2D-9A80-B496BD71B671}"/>
          </ac:spMkLst>
        </pc:spChg>
        <pc:graphicFrameChg chg="add mod">
          <ac:chgData name="Chris Moran" userId="d368a121-1ec8-4f14-87e6-a4fde06ba57c" providerId="ADAL" clId="{6F933CE4-1DF7-42AB-AB74-70304674F730}" dt="2021-11-19T17:16:41.756" v="671"/>
          <ac:graphicFrameMkLst>
            <pc:docMk/>
            <pc:sldMk cId="805224391" sldId="419"/>
            <ac:graphicFrameMk id="4" creationId="{00000000-0008-0000-0200-000002000000}"/>
          </ac:graphicFrameMkLst>
        </pc:graphicFrameChg>
        <pc:graphicFrameChg chg="add del mod">
          <ac:chgData name="Chris Moran" userId="d368a121-1ec8-4f14-87e6-a4fde06ba57c" providerId="ADAL" clId="{6F933CE4-1DF7-42AB-AB74-70304674F730}" dt="2021-11-19T17:16:30.996" v="669" actId="21"/>
          <ac:graphicFrameMkLst>
            <pc:docMk/>
            <pc:sldMk cId="805224391" sldId="419"/>
            <ac:graphicFrameMk id="5" creationId="{00000000-0008-0000-0200-000002000000}"/>
          </ac:graphicFrameMkLst>
        </pc:graphicFrameChg>
      </pc:sldChg>
      <pc:sldChg chg="addSp delSp modSp new mod">
        <pc:chgData name="Chris Moran" userId="d368a121-1ec8-4f14-87e6-a4fde06ba57c" providerId="ADAL" clId="{6F933CE4-1DF7-42AB-AB74-70304674F730}" dt="2021-11-19T17:19:03.739" v="672" actId="1076"/>
        <pc:sldMkLst>
          <pc:docMk/>
          <pc:sldMk cId="3794859243" sldId="420"/>
        </pc:sldMkLst>
        <pc:picChg chg="add del mod">
          <ac:chgData name="Chris Moran" userId="d368a121-1ec8-4f14-87e6-a4fde06ba57c" providerId="ADAL" clId="{6F933CE4-1DF7-42AB-AB74-70304674F730}" dt="2021-10-28T20:34:17.701" v="480" actId="478"/>
          <ac:picMkLst>
            <pc:docMk/>
            <pc:sldMk cId="3794859243" sldId="420"/>
            <ac:picMk id="3" creationId="{71C7D4F8-81EB-467C-93D6-4D1C677940E4}"/>
          </ac:picMkLst>
        </pc:picChg>
        <pc:picChg chg="add mod">
          <ac:chgData name="Chris Moran" userId="d368a121-1ec8-4f14-87e6-a4fde06ba57c" providerId="ADAL" clId="{6F933CE4-1DF7-42AB-AB74-70304674F730}" dt="2021-11-19T17:19:03.739" v="672" actId="1076"/>
          <ac:picMkLst>
            <pc:docMk/>
            <pc:sldMk cId="3794859243" sldId="420"/>
            <ac:picMk id="4" creationId="{E046798D-0112-44C4-BBF5-70F5B98D5F56}"/>
          </ac:picMkLst>
        </pc:picChg>
      </pc:sldChg>
      <pc:sldChg chg="addSp delSp modSp new mod">
        <pc:chgData name="Chris Moran" userId="d368a121-1ec8-4f14-87e6-a4fde06ba57c" providerId="ADAL" clId="{6F933CE4-1DF7-42AB-AB74-70304674F730}" dt="2021-11-19T17:21:18.120" v="673" actId="1076"/>
        <pc:sldMkLst>
          <pc:docMk/>
          <pc:sldMk cId="2607939559" sldId="421"/>
        </pc:sldMkLst>
        <pc:picChg chg="add del mod">
          <ac:chgData name="Chris Moran" userId="d368a121-1ec8-4f14-87e6-a4fde06ba57c" providerId="ADAL" clId="{6F933CE4-1DF7-42AB-AB74-70304674F730}" dt="2021-10-28T21:02:37.320" v="486"/>
          <ac:picMkLst>
            <pc:docMk/>
            <pc:sldMk cId="2607939559" sldId="421"/>
            <ac:picMk id="3" creationId="{479BA821-540F-43AD-8CAF-91F884E9E5E9}"/>
          </ac:picMkLst>
        </pc:picChg>
        <pc:picChg chg="add mod">
          <ac:chgData name="Chris Moran" userId="d368a121-1ec8-4f14-87e6-a4fde06ba57c" providerId="ADAL" clId="{6F933CE4-1DF7-42AB-AB74-70304674F730}" dt="2021-11-19T17:21:18.120" v="673" actId="1076"/>
          <ac:picMkLst>
            <pc:docMk/>
            <pc:sldMk cId="2607939559" sldId="421"/>
            <ac:picMk id="4" creationId="{98245D25-67DE-4EDD-BB9F-F641DCAA21B8}"/>
          </ac:picMkLst>
        </pc:picChg>
      </pc:sldChg>
      <pc:sldChg chg="addSp delSp modSp new mod">
        <pc:chgData name="Chris Moran" userId="d368a121-1ec8-4f14-87e6-a4fde06ba57c" providerId="ADAL" clId="{6F933CE4-1DF7-42AB-AB74-70304674F730}" dt="2021-11-22T20:44:22.168" v="735" actId="21"/>
        <pc:sldMkLst>
          <pc:docMk/>
          <pc:sldMk cId="3972577037" sldId="422"/>
        </pc:sldMkLst>
        <pc:graphicFrameChg chg="add del modGraphic">
          <ac:chgData name="Chris Moran" userId="d368a121-1ec8-4f14-87e6-a4fde06ba57c" providerId="ADAL" clId="{6F933CE4-1DF7-42AB-AB74-70304674F730}" dt="2021-11-22T20:44:22.168" v="735" actId="21"/>
          <ac:graphicFrameMkLst>
            <pc:docMk/>
            <pc:sldMk cId="3972577037" sldId="422"/>
            <ac:graphicFrameMk id="5" creationId="{E241964F-AD54-4928-A463-1100A1A35715}"/>
          </ac:graphicFrameMkLst>
        </pc:graphicFrameChg>
        <pc:picChg chg="add mod">
          <ac:chgData name="Chris Moran" userId="d368a121-1ec8-4f14-87e6-a4fde06ba57c" providerId="ADAL" clId="{6F933CE4-1DF7-42AB-AB74-70304674F730}" dt="2021-11-19T17:21:28.093" v="674" actId="1076"/>
          <ac:picMkLst>
            <pc:docMk/>
            <pc:sldMk cId="3972577037" sldId="422"/>
            <ac:picMk id="3" creationId="{4D3D53B6-A543-4ACB-A3AF-A71FB29D9BA2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https://unkearney.sharepoint.com/sites/UNK-BusinessandFinance/Budget%20Office/Shared%20Documents/_Moran/_21-22/REPORTS/BUDGET%20PRESENTATION/UNK%20All%20Funds%20Budget%2020%20Yrs%2010.25.21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>
                <a:effectLst/>
              </a:rPr>
              <a:t>University of Nebraska at Kearney</a:t>
            </a:r>
            <a:endParaRPr lang="en-US" dirty="0">
              <a:effectLst/>
            </a:endParaRPr>
          </a:p>
          <a:p>
            <a:pPr>
              <a:defRPr/>
            </a:pPr>
            <a:r>
              <a:rPr lang="en-US" sz="1800" b="1" i="0" baseline="0" dirty="0">
                <a:effectLst/>
              </a:rPr>
              <a:t>2021-22 Budget</a:t>
            </a:r>
            <a:endParaRPr lang="en-US" dirty="0">
              <a:effectLst/>
            </a:endParaRPr>
          </a:p>
          <a:p>
            <a:pPr>
              <a:defRPr/>
            </a:pPr>
            <a:r>
              <a:rPr lang="en-US" sz="1800" b="1" i="0" baseline="0" dirty="0">
                <a:effectLst/>
              </a:rPr>
              <a:t> UNK ALL FUNDS</a:t>
            </a:r>
            <a:endParaRPr lang="en-US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4783466948664085"/>
          <c:y val="0.14951718475948803"/>
          <c:w val="0.49129390132948447"/>
          <c:h val="0.76977139232003577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prstDash val="solid"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baseline="0" dirty="0"/>
              <a:t>ESTIMATED REVENUE BY SOURCE 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820819876666289"/>
          <c:y val="8.7698239674438114E-2"/>
          <c:w val="0.75111674914782733"/>
          <c:h val="0.85355767011208294"/>
        </c:manualLayout>
      </c:layout>
      <c:lineChart>
        <c:grouping val="standard"/>
        <c:varyColors val="0"/>
        <c:ser>
          <c:idx val="0"/>
          <c:order val="0"/>
          <c:tx>
            <c:strRef>
              <c:f>'Data to Graph'!$B$1</c:f>
              <c:strCache>
                <c:ptCount val="1"/>
                <c:pt idx="0">
                  <c:v>GENERAL</c:v>
                </c:pt>
              </c:strCache>
            </c:strRef>
          </c:tx>
          <c:marker>
            <c:symbol val="none"/>
          </c:marker>
          <c:cat>
            <c:strRef>
              <c:f>'Data to Graph'!$A$2:$A$21</c:f>
              <c:strCache>
                <c:ptCount val="20"/>
                <c:pt idx="0">
                  <c:v>FY03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  <c:pt idx="16">
                  <c:v>19</c:v>
                </c:pt>
                <c:pt idx="17">
                  <c:v>20</c:v>
                </c:pt>
                <c:pt idx="18">
                  <c:v>21</c:v>
                </c:pt>
                <c:pt idx="19">
                  <c:v>FY22</c:v>
                </c:pt>
              </c:strCache>
            </c:strRef>
          </c:cat>
          <c:val>
            <c:numRef>
              <c:f>'Data to Graph'!$B$2:$B$21</c:f>
              <c:numCache>
                <c:formatCode>"$"#,##0_);\("$"#,##0\)</c:formatCode>
                <c:ptCount val="20"/>
                <c:pt idx="0">
                  <c:v>32792170</c:v>
                </c:pt>
                <c:pt idx="1">
                  <c:v>29938302</c:v>
                </c:pt>
                <c:pt idx="2">
                  <c:v>29489468</c:v>
                </c:pt>
                <c:pt idx="3">
                  <c:v>30753739</c:v>
                </c:pt>
                <c:pt idx="4">
                  <c:v>32705096</c:v>
                </c:pt>
                <c:pt idx="5">
                  <c:v>33849888</c:v>
                </c:pt>
                <c:pt idx="6">
                  <c:v>34919679</c:v>
                </c:pt>
                <c:pt idx="7">
                  <c:v>35292044</c:v>
                </c:pt>
                <c:pt idx="8">
                  <c:v>34097172</c:v>
                </c:pt>
                <c:pt idx="9">
                  <c:v>34260675</c:v>
                </c:pt>
                <c:pt idx="10">
                  <c:v>34867838</c:v>
                </c:pt>
                <c:pt idx="11">
                  <c:v>36393192</c:v>
                </c:pt>
                <c:pt idx="12">
                  <c:v>37825894</c:v>
                </c:pt>
                <c:pt idx="13">
                  <c:v>39431069</c:v>
                </c:pt>
                <c:pt idx="14">
                  <c:v>40499221</c:v>
                </c:pt>
                <c:pt idx="15">
                  <c:v>39864093</c:v>
                </c:pt>
                <c:pt idx="16">
                  <c:v>41165766</c:v>
                </c:pt>
                <c:pt idx="17">
                  <c:v>42160525</c:v>
                </c:pt>
                <c:pt idx="18">
                  <c:v>44904002</c:v>
                </c:pt>
                <c:pt idx="19">
                  <c:v>44962086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8FE-4ACF-A685-6CA1CF5D46BB}"/>
            </c:ext>
          </c:extLst>
        </c:ser>
        <c:ser>
          <c:idx val="1"/>
          <c:order val="1"/>
          <c:tx>
            <c:strRef>
              <c:f>'Data to Graph'!$C$1</c:f>
              <c:strCache>
                <c:ptCount val="1"/>
                <c:pt idx="0">
                  <c:v>CASH</c:v>
                </c:pt>
              </c:strCache>
            </c:strRef>
          </c:tx>
          <c:marker>
            <c:symbol val="none"/>
          </c:marker>
          <c:cat>
            <c:strRef>
              <c:f>'Data to Graph'!$A$2:$A$21</c:f>
              <c:strCache>
                <c:ptCount val="20"/>
                <c:pt idx="0">
                  <c:v>FY03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  <c:pt idx="16">
                  <c:v>19</c:v>
                </c:pt>
                <c:pt idx="17">
                  <c:v>20</c:v>
                </c:pt>
                <c:pt idx="18">
                  <c:v>21</c:v>
                </c:pt>
                <c:pt idx="19">
                  <c:v>FY22</c:v>
                </c:pt>
              </c:strCache>
            </c:strRef>
          </c:cat>
          <c:val>
            <c:numRef>
              <c:f>'Data to Graph'!$C$2:$C$21</c:f>
              <c:numCache>
                <c:formatCode>"$"#,##0_);\("$"#,##0\)</c:formatCode>
                <c:ptCount val="20"/>
                <c:pt idx="0">
                  <c:v>13030397</c:v>
                </c:pt>
                <c:pt idx="1">
                  <c:v>14612432</c:v>
                </c:pt>
                <c:pt idx="2">
                  <c:v>17031287</c:v>
                </c:pt>
                <c:pt idx="3">
                  <c:v>17802788</c:v>
                </c:pt>
                <c:pt idx="4">
                  <c:v>18955172</c:v>
                </c:pt>
                <c:pt idx="5">
                  <c:v>20437670</c:v>
                </c:pt>
                <c:pt idx="6">
                  <c:v>21063706</c:v>
                </c:pt>
                <c:pt idx="7">
                  <c:v>21889346</c:v>
                </c:pt>
                <c:pt idx="8">
                  <c:v>24697940</c:v>
                </c:pt>
                <c:pt idx="9">
                  <c:v>26918143</c:v>
                </c:pt>
                <c:pt idx="10">
                  <c:v>28847364</c:v>
                </c:pt>
                <c:pt idx="11">
                  <c:v>29507439</c:v>
                </c:pt>
                <c:pt idx="12">
                  <c:v>29411636</c:v>
                </c:pt>
                <c:pt idx="13">
                  <c:v>29542534</c:v>
                </c:pt>
                <c:pt idx="14">
                  <c:v>28849965</c:v>
                </c:pt>
                <c:pt idx="15">
                  <c:v>29550646</c:v>
                </c:pt>
                <c:pt idx="16">
                  <c:v>27880267</c:v>
                </c:pt>
                <c:pt idx="17">
                  <c:v>29526328</c:v>
                </c:pt>
                <c:pt idx="18">
                  <c:v>28221996</c:v>
                </c:pt>
                <c:pt idx="19">
                  <c:v>28411996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8FE-4ACF-A685-6CA1CF5D46BB}"/>
            </c:ext>
          </c:extLst>
        </c:ser>
        <c:ser>
          <c:idx val="2"/>
          <c:order val="2"/>
          <c:tx>
            <c:strRef>
              <c:f>'Data to Graph'!$D$1</c:f>
              <c:strCache>
                <c:ptCount val="1"/>
                <c:pt idx="0">
                  <c:v>FEDERAL</c:v>
                </c:pt>
              </c:strCache>
            </c:strRef>
          </c:tx>
          <c:marker>
            <c:symbol val="none"/>
          </c:marker>
          <c:cat>
            <c:strRef>
              <c:f>'Data to Graph'!$A$2:$A$21</c:f>
              <c:strCache>
                <c:ptCount val="20"/>
                <c:pt idx="0">
                  <c:v>FY03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  <c:pt idx="16">
                  <c:v>19</c:v>
                </c:pt>
                <c:pt idx="17">
                  <c:v>20</c:v>
                </c:pt>
                <c:pt idx="18">
                  <c:v>21</c:v>
                </c:pt>
                <c:pt idx="19">
                  <c:v>FY22</c:v>
                </c:pt>
              </c:strCache>
            </c:strRef>
          </c:cat>
          <c:val>
            <c:numRef>
              <c:f>'Data to Graph'!$D$2:$D$21</c:f>
              <c:numCache>
                <c:formatCode>"$"#,##0_);\("$"#,##0\)</c:formatCode>
                <c:ptCount val="20"/>
                <c:pt idx="0">
                  <c:v>5400000</c:v>
                </c:pt>
                <c:pt idx="1">
                  <c:v>5900000</c:v>
                </c:pt>
                <c:pt idx="2">
                  <c:v>5921260</c:v>
                </c:pt>
                <c:pt idx="3">
                  <c:v>6200000</c:v>
                </c:pt>
                <c:pt idx="4">
                  <c:v>6400000</c:v>
                </c:pt>
                <c:pt idx="5">
                  <c:v>7700000</c:v>
                </c:pt>
                <c:pt idx="6">
                  <c:v>8000000</c:v>
                </c:pt>
                <c:pt idx="7">
                  <c:v>8300000</c:v>
                </c:pt>
                <c:pt idx="8">
                  <c:v>39300000</c:v>
                </c:pt>
                <c:pt idx="9">
                  <c:v>40000000</c:v>
                </c:pt>
                <c:pt idx="10">
                  <c:v>40800000</c:v>
                </c:pt>
                <c:pt idx="11">
                  <c:v>41000000</c:v>
                </c:pt>
                <c:pt idx="12">
                  <c:v>41500000</c:v>
                </c:pt>
                <c:pt idx="13">
                  <c:v>41500000</c:v>
                </c:pt>
                <c:pt idx="14">
                  <c:v>41500000</c:v>
                </c:pt>
                <c:pt idx="15">
                  <c:v>40000000</c:v>
                </c:pt>
                <c:pt idx="16">
                  <c:v>40000000</c:v>
                </c:pt>
                <c:pt idx="17">
                  <c:v>40000000</c:v>
                </c:pt>
                <c:pt idx="18">
                  <c:v>35000000</c:v>
                </c:pt>
                <c:pt idx="19">
                  <c:v>35000000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8FE-4ACF-A685-6CA1CF5D46BB}"/>
            </c:ext>
          </c:extLst>
        </c:ser>
        <c:ser>
          <c:idx val="3"/>
          <c:order val="3"/>
          <c:tx>
            <c:strRef>
              <c:f>'Data to Graph'!$E$1</c:f>
              <c:strCache>
                <c:ptCount val="1"/>
                <c:pt idx="0">
                  <c:v>REVOLVING</c:v>
                </c:pt>
              </c:strCache>
            </c:strRef>
          </c:tx>
          <c:marker>
            <c:symbol val="none"/>
          </c:marker>
          <c:cat>
            <c:strRef>
              <c:f>'Data to Graph'!$A$2:$A$21</c:f>
              <c:strCache>
                <c:ptCount val="20"/>
                <c:pt idx="0">
                  <c:v>FY03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  <c:pt idx="16">
                  <c:v>19</c:v>
                </c:pt>
                <c:pt idx="17">
                  <c:v>20</c:v>
                </c:pt>
                <c:pt idx="18">
                  <c:v>21</c:v>
                </c:pt>
                <c:pt idx="19">
                  <c:v>FY22</c:v>
                </c:pt>
              </c:strCache>
            </c:strRef>
          </c:cat>
          <c:val>
            <c:numRef>
              <c:f>'Data to Graph'!$E$2:$E$21</c:f>
              <c:numCache>
                <c:formatCode>"$"#,##0_);\("$"#,##0\)</c:formatCode>
                <c:ptCount val="20"/>
                <c:pt idx="0">
                  <c:v>13100000</c:v>
                </c:pt>
                <c:pt idx="1">
                  <c:v>15660000</c:v>
                </c:pt>
                <c:pt idx="2">
                  <c:v>16109325</c:v>
                </c:pt>
                <c:pt idx="3">
                  <c:v>16204200</c:v>
                </c:pt>
                <c:pt idx="4">
                  <c:v>16925600</c:v>
                </c:pt>
                <c:pt idx="5">
                  <c:v>19000000</c:v>
                </c:pt>
                <c:pt idx="6">
                  <c:v>19450000</c:v>
                </c:pt>
                <c:pt idx="7">
                  <c:v>19900000</c:v>
                </c:pt>
                <c:pt idx="8">
                  <c:v>20600000</c:v>
                </c:pt>
                <c:pt idx="9">
                  <c:v>23000000</c:v>
                </c:pt>
                <c:pt idx="10">
                  <c:v>23460000</c:v>
                </c:pt>
                <c:pt idx="11">
                  <c:v>24185000</c:v>
                </c:pt>
                <c:pt idx="12">
                  <c:v>24900000</c:v>
                </c:pt>
                <c:pt idx="13">
                  <c:v>26000000</c:v>
                </c:pt>
                <c:pt idx="14">
                  <c:v>33000000</c:v>
                </c:pt>
                <c:pt idx="15">
                  <c:v>33000000</c:v>
                </c:pt>
                <c:pt idx="16">
                  <c:v>33000000</c:v>
                </c:pt>
                <c:pt idx="17">
                  <c:v>33000000</c:v>
                </c:pt>
                <c:pt idx="18">
                  <c:v>28000000</c:v>
                </c:pt>
                <c:pt idx="19">
                  <c:v>28000000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8FE-4ACF-A685-6CA1CF5D46BB}"/>
            </c:ext>
          </c:extLst>
        </c:ser>
        <c:ser>
          <c:idx val="4"/>
          <c:order val="4"/>
          <c:tx>
            <c:strRef>
              <c:f>'Data to Graph'!$F$1</c:f>
              <c:strCache>
                <c:ptCount val="1"/>
                <c:pt idx="0">
                  <c:v>TRUST</c:v>
                </c:pt>
              </c:strCache>
            </c:strRef>
          </c:tx>
          <c:marker>
            <c:symbol val="none"/>
          </c:marker>
          <c:cat>
            <c:strRef>
              <c:f>'Data to Graph'!$A$2:$A$21</c:f>
              <c:strCache>
                <c:ptCount val="20"/>
                <c:pt idx="0">
                  <c:v>FY03</c:v>
                </c:pt>
                <c:pt idx="1">
                  <c:v>04</c:v>
                </c:pt>
                <c:pt idx="2">
                  <c:v>05</c:v>
                </c:pt>
                <c:pt idx="3">
                  <c:v>06</c:v>
                </c:pt>
                <c:pt idx="4">
                  <c:v>07</c:v>
                </c:pt>
                <c:pt idx="5">
                  <c:v>08</c:v>
                </c:pt>
                <c:pt idx="6">
                  <c:v>09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  <c:pt idx="16">
                  <c:v>19</c:v>
                </c:pt>
                <c:pt idx="17">
                  <c:v>20</c:v>
                </c:pt>
                <c:pt idx="18">
                  <c:v>21</c:v>
                </c:pt>
                <c:pt idx="19">
                  <c:v>FY22</c:v>
                </c:pt>
              </c:strCache>
            </c:strRef>
          </c:cat>
          <c:val>
            <c:numRef>
              <c:f>'Data to Graph'!$F$2:$F$21</c:f>
              <c:numCache>
                <c:formatCode>"$"#,##0_);\("$"#,##0\)</c:formatCode>
                <c:ptCount val="20"/>
                <c:pt idx="0">
                  <c:v>3000000</c:v>
                </c:pt>
                <c:pt idx="1">
                  <c:v>3000000</c:v>
                </c:pt>
                <c:pt idx="2">
                  <c:v>3034455</c:v>
                </c:pt>
                <c:pt idx="3">
                  <c:v>3134000</c:v>
                </c:pt>
                <c:pt idx="4">
                  <c:v>3237000</c:v>
                </c:pt>
                <c:pt idx="5">
                  <c:v>3500000</c:v>
                </c:pt>
                <c:pt idx="6">
                  <c:v>4000000</c:v>
                </c:pt>
                <c:pt idx="7">
                  <c:v>4500000</c:v>
                </c:pt>
                <c:pt idx="8">
                  <c:v>5300000</c:v>
                </c:pt>
                <c:pt idx="9">
                  <c:v>7000000</c:v>
                </c:pt>
                <c:pt idx="10">
                  <c:v>7700000</c:v>
                </c:pt>
                <c:pt idx="11">
                  <c:v>8100000</c:v>
                </c:pt>
                <c:pt idx="12">
                  <c:v>14000000</c:v>
                </c:pt>
                <c:pt idx="13">
                  <c:v>15000000</c:v>
                </c:pt>
                <c:pt idx="14">
                  <c:v>15000000</c:v>
                </c:pt>
                <c:pt idx="15">
                  <c:v>15000000</c:v>
                </c:pt>
                <c:pt idx="16">
                  <c:v>15000000</c:v>
                </c:pt>
                <c:pt idx="17">
                  <c:v>15000000</c:v>
                </c:pt>
                <c:pt idx="18">
                  <c:v>15000000</c:v>
                </c:pt>
                <c:pt idx="19">
                  <c:v>15000000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8FE-4ACF-A685-6CA1CF5D46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4881920"/>
        <c:axId val="234882312"/>
      </c:lineChart>
      <c:catAx>
        <c:axId val="2348819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4882312"/>
        <c:crosses val="autoZero"/>
        <c:auto val="1"/>
        <c:lblAlgn val="ctr"/>
        <c:lblOffset val="100"/>
        <c:noMultiLvlLbl val="0"/>
      </c:catAx>
      <c:valAx>
        <c:axId val="234882312"/>
        <c:scaling>
          <c:orientation val="minMax"/>
        </c:scaling>
        <c:delete val="0"/>
        <c:axPos val="l"/>
        <c:majorGridlines/>
        <c:numFmt formatCode="&quot;$&quot;#,##0" sourceLinked="0"/>
        <c:majorTickMark val="out"/>
        <c:minorTickMark val="none"/>
        <c:tickLblPos val="nextTo"/>
        <c:txPr>
          <a:bodyPr/>
          <a:lstStyle/>
          <a:p>
            <a:pPr algn="ctr">
              <a:defRPr lang="en-US" sz="105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488192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0.04723</cdr:x>
      <cdr:y>0.15745</cdr:y>
    </cdr:from>
    <cdr:to>
      <cdr:x>0.17132</cdr:x>
      <cdr:y>0.39866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7980" y="5969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11700" cy="461804"/>
          </a:xfrm>
          <a:prstGeom prst="rect">
            <a:avLst/>
          </a:prstGeom>
        </p:spPr>
        <p:txBody>
          <a:bodyPr vert="horz" lIns="92453" tIns="46229" rIns="92453" bIns="4622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7" y="2"/>
            <a:ext cx="3011700" cy="461804"/>
          </a:xfrm>
          <a:prstGeom prst="rect">
            <a:avLst/>
          </a:prstGeom>
        </p:spPr>
        <p:txBody>
          <a:bodyPr vert="horz" lIns="92453" tIns="46229" rIns="92453" bIns="46229" rtlCol="0"/>
          <a:lstStyle>
            <a:lvl1pPr algn="r">
              <a:defRPr sz="1200"/>
            </a:lvl1pPr>
          </a:lstStyle>
          <a:p>
            <a:fld id="{F1729C7B-4BCD-4D42-8584-AA79F935A9A9}" type="datetimeFigureOut">
              <a:rPr lang="en-US" smtClean="0"/>
              <a:pPr/>
              <a:t>11/22/2021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53" tIns="46229" rIns="92453" bIns="4622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9"/>
            <a:ext cx="5560060" cy="4156234"/>
          </a:xfrm>
          <a:prstGeom prst="rect">
            <a:avLst/>
          </a:prstGeom>
        </p:spPr>
        <p:txBody>
          <a:bodyPr vert="horz" lIns="92453" tIns="46229" rIns="92453" bIns="4622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700" cy="461804"/>
          </a:xfrm>
          <a:prstGeom prst="rect">
            <a:avLst/>
          </a:prstGeom>
        </p:spPr>
        <p:txBody>
          <a:bodyPr vert="horz" lIns="92453" tIns="46229" rIns="92453" bIns="4622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7" y="8772669"/>
            <a:ext cx="3011700" cy="461804"/>
          </a:xfrm>
          <a:prstGeom prst="rect">
            <a:avLst/>
          </a:prstGeom>
        </p:spPr>
        <p:txBody>
          <a:bodyPr vert="horz" lIns="92453" tIns="46229" rIns="92453" bIns="46229" rtlCol="0" anchor="b"/>
          <a:lstStyle>
            <a:lvl1pPr algn="r">
              <a:defRPr sz="1200"/>
            </a:lvl1pPr>
          </a:lstStyle>
          <a:p>
            <a:fld id="{E5BD20BD-3234-4257-806D-6D65BAC990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187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5DD3B-14AC-4105-B97F-23373852969D}" type="datetime1">
              <a:rPr lang="en-US" smtClean="0"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D3A8C3-C5B3-4DD8-A326-6DC2AB78EA0D}" type="datetime1">
              <a:rPr lang="en-US" smtClean="0"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36272-26A4-4740-A5CE-6760792A5987}" type="datetime1">
              <a:rPr lang="en-US" smtClean="0"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A3DBB0-7290-49CD-98D9-4F318A25718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11/22/2021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293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8CBF-C4D1-4599-81BA-6B7CAF1F361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11/22/2021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1076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96989-817E-4E92-A39D-42DD0B85B2C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11/22/2021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2728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9BE2A-2B23-4A49-B9F9-C7FBE7AF54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11/22/2021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1873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1ED5B-B77E-4849-B4E3-1B2C9A9654E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11/22/2021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2555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5F376-923C-40CB-99E0-B633B1FF1A5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11/22/2021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98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2D337-10CF-4F2B-A23C-C216972C853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11/22/2021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07311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E8FE3-6A90-4E39-BC25-D50A9882287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11/22/2021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5788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AC5F0-8630-4ABA-816D-9F09FFE17FD1}" type="datetime1">
              <a:rPr lang="en-US" smtClean="0"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FB9B-F410-423A-A24B-5B45A871345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11/22/2021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390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26C1-958C-48F1-BA40-E216B75A0D5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11/22/2021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2479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FD36-C7E7-4758-95EE-C4CAC15016F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11/22/2021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323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761FF-2C45-4DD2-8C00-C899879D4771}" type="datetime1">
              <a:rPr lang="en-US" smtClean="0"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61B64-BC4B-4AEB-A188-3460B556D049}" type="datetime1">
              <a:rPr lang="en-US" smtClean="0"/>
              <a:t>11/22/2021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218C9-1897-4310-99F4-9A9EDEF3C1D8}" type="datetime1">
              <a:rPr lang="en-US" smtClean="0"/>
              <a:t>11/22/2021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8F47D-859A-4B24-837D-EBF883061F3F}" type="datetime1">
              <a:rPr lang="en-US" smtClean="0"/>
              <a:t>11/22/2021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AB937A-B04C-456E-9628-4979C57ECC76}" type="datetime1">
              <a:rPr lang="en-US" smtClean="0"/>
              <a:t>11/22/2021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7FA03-FC5B-4CF7-A3BC-5DB535BC6EAD}" type="datetime1">
              <a:rPr lang="en-US" smtClean="0"/>
              <a:t>11/22/2021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36618-B4A8-4957-8554-A4FD849AB3A1}" type="datetime1">
              <a:rPr lang="en-US" smtClean="0"/>
              <a:t>11/22/2021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60645-2264-4A08-99AA-BD879FDAAE59}" type="datetime1">
              <a:rPr lang="en-US" smtClean="0"/>
              <a:t>11/22/2021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58FB3-9340-43EC-B469-3E520B1883A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97301-3D55-4913-8BC1-83EAB2385E6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11/22/2021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094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523999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2F20F2"/>
                </a:solidFill>
              </a:rPr>
              <a:t>UNIVERSITY OF NEBRASKA AT KEARNEY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0"/>
            <a:ext cx="6400800" cy="3886200"/>
          </a:xfrm>
        </p:spPr>
        <p:txBody>
          <a:bodyPr>
            <a:normAutofit fontScale="92500" lnSpcReduction="20000"/>
          </a:bodyPr>
          <a:lstStyle/>
          <a:p>
            <a:r>
              <a:rPr lang="en-US" sz="4000" b="1" dirty="0">
                <a:solidFill>
                  <a:schemeClr val="tx1"/>
                </a:solidFill>
                <a:latin typeface="Helvetica" pitchFamily="34" charset="0"/>
              </a:rPr>
              <a:t>BUDGET OVERVIEW</a:t>
            </a:r>
          </a:p>
          <a:p>
            <a:r>
              <a:rPr lang="en-US" dirty="0">
                <a:solidFill>
                  <a:schemeClr val="tx1"/>
                </a:solidFill>
              </a:rPr>
              <a:t>2021-22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Jon C. Watts</a:t>
            </a:r>
          </a:p>
          <a:p>
            <a:r>
              <a:rPr lang="en-US" dirty="0">
                <a:solidFill>
                  <a:schemeClr val="tx1"/>
                </a:solidFill>
              </a:rPr>
              <a:t>Vice Chancellor</a:t>
            </a:r>
          </a:p>
          <a:p>
            <a:r>
              <a:rPr lang="en-US" dirty="0">
                <a:solidFill>
                  <a:schemeClr val="tx1"/>
                </a:solidFill>
              </a:rPr>
              <a:t>Business and Finance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September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42CF055-6EC8-4637-ACD7-7D06B3159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611EDCA-D539-4FAE-AC46-0E201EE97C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81000"/>
            <a:ext cx="6791325" cy="501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03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688D08C-6791-4CDA-A564-A557D8840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D54EB8D-8DD3-4BFD-94D6-E766442632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81000"/>
            <a:ext cx="8205927" cy="5505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205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8485B56-0E0B-40B8-915B-F52CAE283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A8DF816-111B-4BB1-A8F9-8D87F7BADC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533400"/>
            <a:ext cx="8686800" cy="4604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484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695FF3-BE80-49D5-AFFA-54F0262A1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4E0A511-17DE-41EA-8742-7B16937CE0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3431" y="1124512"/>
            <a:ext cx="5377138" cy="460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852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379C55-3C55-4608-A7BE-6CA48C768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20313C0-1897-45CC-B682-38B64DC8E3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658" y="304800"/>
            <a:ext cx="6457432" cy="605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416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FE13C04-98AA-4B38-8CEB-FE23D7B21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1123D-C2AC-4265-B2DA-7E0B731E06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206BB1F-E830-441F-9469-D9BD52F06E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331839"/>
            <a:ext cx="5679179" cy="605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621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92FB0E-855A-4227-B065-9087BDC6F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DB2F04C-F0F7-48C9-B8A4-45D6F613FD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533400"/>
            <a:ext cx="6915150" cy="512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2302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94707B8-A8FA-4E5A-A82B-78A23C889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A3AD4F-39AD-4B5E-97B5-51C97A7A5C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609600"/>
            <a:ext cx="6305550" cy="493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5871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2DE8C1D-9ADF-45EE-A841-A0D6EB011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21E60C-1FC0-4DDE-A751-744335C13D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1" y="533400"/>
            <a:ext cx="8686799" cy="2430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2413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812BBD8-1F84-49E9-9A12-5703356C3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80A34A1-C8C1-479A-8971-E91AA77331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" y="257175"/>
            <a:ext cx="7696200" cy="634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71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GENERAL FUND</a:t>
            </a:r>
          </a:p>
          <a:p>
            <a:pPr lvl="1"/>
            <a:r>
              <a:rPr lang="en-US" dirty="0"/>
              <a:t>State tax revenue allocated to the University.</a:t>
            </a:r>
          </a:p>
          <a:p>
            <a:r>
              <a:rPr lang="en-US" dirty="0"/>
              <a:t>CASH FUNDS</a:t>
            </a:r>
          </a:p>
          <a:p>
            <a:pPr lvl="1"/>
            <a:r>
              <a:rPr lang="en-US" dirty="0"/>
              <a:t>Derived from tuition, fees, investment income, and other miscellaneous income.</a:t>
            </a:r>
          </a:p>
          <a:p>
            <a:r>
              <a:rPr lang="en-US" dirty="0"/>
              <a:t>FEDERAL FUNDS</a:t>
            </a:r>
          </a:p>
          <a:p>
            <a:pPr lvl="1"/>
            <a:r>
              <a:rPr lang="en-US" dirty="0"/>
              <a:t>Provided by federal agencies for research, grants and contracts, and student aid programs.</a:t>
            </a:r>
          </a:p>
          <a:p>
            <a:r>
              <a:rPr lang="en-US" dirty="0"/>
              <a:t>REVOLVING FUNDS</a:t>
            </a:r>
          </a:p>
          <a:p>
            <a:pPr lvl="1"/>
            <a:r>
              <a:rPr lang="en-US" dirty="0"/>
              <a:t>Self-generated from departmental sales, charges for housing, food services, etc.</a:t>
            </a:r>
          </a:p>
          <a:p>
            <a:r>
              <a:rPr lang="en-US" dirty="0"/>
              <a:t>TRUST FUNDS</a:t>
            </a:r>
          </a:p>
          <a:p>
            <a:pPr lvl="1"/>
            <a:r>
              <a:rPr lang="en-US" dirty="0"/>
              <a:t>State and private gifts, grants, and contracts, non-federal student aid programs,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DF93EAB-6D0D-4BE9-B7E9-3F7883C41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C18EAD3-EB08-46AB-972B-BAEAA8C032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81000"/>
            <a:ext cx="6953250" cy="573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8988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0DC5566-D183-4E40-80A2-9CE751AC6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42C9200-3D5D-458D-A513-7A2DCEFBAB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52412"/>
            <a:ext cx="7439025" cy="635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1951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15D6030-F131-4F74-959B-7C482CA87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950F43-FECE-401F-A7DC-E923962D1A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304800"/>
            <a:ext cx="7934325" cy="5857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2921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EA725B2-F72C-413F-AAF6-F96276F3B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048DA3E-78AD-46C0-8F0D-FC7853F8CC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381000"/>
            <a:ext cx="7315200" cy="582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995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0"/>
            <a:ext cx="8229600" cy="3124200"/>
          </a:xfrm>
        </p:spPr>
        <p:txBody>
          <a:bodyPr>
            <a:noAutofit/>
          </a:bodyPr>
          <a:lstStyle/>
          <a:p>
            <a:r>
              <a:rPr lang="en-US" sz="2800" dirty="0"/>
              <a:t>Questions or Comments Should Be Submitted To</a:t>
            </a:r>
            <a:br>
              <a:rPr lang="en-US" sz="2800" dirty="0"/>
            </a:br>
            <a:r>
              <a:rPr lang="en-US" sz="2800" dirty="0"/>
              <a:t> Vice Chancellor Jon C. Watts </a:t>
            </a:r>
            <a:br>
              <a:rPr lang="en-US" sz="2800" dirty="0"/>
            </a:br>
            <a:r>
              <a:rPr lang="en-US" sz="2800"/>
              <a:t>wattsjc@unk.edu</a:t>
            </a:r>
            <a:endParaRPr lang="en-US" sz="6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031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17BD9CA-8E3D-4DD2-B64E-5ED5A6110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649DDB5-D163-46A9-B9EC-86F3EFFF07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49928"/>
            <a:ext cx="7505700" cy="587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370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F37BA8D-C28F-48CB-9E50-1E7E70922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5558FB3-9340-43EC-B469-3E520B1883AB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1BD2E4A-81F8-4471-ABFB-F89357DD4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26143"/>
            <a:ext cx="8610600" cy="580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047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941C595-40E7-4278-AC3A-7CA047F77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8220806-E5C4-470E-8E08-5BF6078D91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161064"/>
              </p:ext>
            </p:extLst>
          </p:nvPr>
        </p:nvGraphicFramePr>
        <p:xfrm>
          <a:off x="76200" y="76200"/>
          <a:ext cx="8816975" cy="6342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ED2D194E-D5E8-487B-8705-495C495BE3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575" y="185430"/>
            <a:ext cx="8766849" cy="6281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081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1B67AB2-7BBA-428F-9CFA-B181C033E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/>
        </p:nvGraphicFramePr>
        <p:xfrm>
          <a:off x="384175" y="504825"/>
          <a:ext cx="8375650" cy="5848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05224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2DD97B7-5A97-451E-91E1-B85BB1DA3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46798D-0112-44C4-BBF5-70F5B98D5F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576262"/>
            <a:ext cx="5695950" cy="570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859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8161E64-FFBA-44BA-862B-1D25A26B8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8245D25-67DE-4EDD-BB9F-F641DCAA21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33400"/>
            <a:ext cx="7505700" cy="537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939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DD7CEB8-7002-4CB8-862A-834E1EA41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58FB3-9340-43EC-B469-3E520B1883AB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D3D53B6-A543-4ACB-A3AF-A71FB29D9B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535" y="304800"/>
            <a:ext cx="7353300" cy="663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577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ty of Nebraska Budget FY 2017-18" id="{43F52E62-4E5A-4B7A-8469-EFA6954BE8D4}" vid="{F9D53297-FA97-43D7-AE60-00F2431C24D7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ty of Nebraska Budget FY 2017-18" id="{43F52E62-4E5A-4B7A-8469-EFA6954BE8D4}" vid="{EB5C9D55-6ECD-4E66-9C3D-F1F4D3A26D6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51F1A5E4CC3B5438398D1FADFBC8214" ma:contentTypeVersion="8" ma:contentTypeDescription="Create a new document." ma:contentTypeScope="" ma:versionID="582b0e75f8123618b1bdb51608c2ae0c">
  <xsd:schema xmlns:xsd="http://www.w3.org/2001/XMLSchema" xmlns:xs="http://www.w3.org/2001/XMLSchema" xmlns:p="http://schemas.microsoft.com/office/2006/metadata/properties" xmlns:ns2="ac414d62-5914-48b6-bff8-b093c9582381" targetNamespace="http://schemas.microsoft.com/office/2006/metadata/properties" ma:root="true" ma:fieldsID="99402e8c79a4a0f404124150be70e46e" ns2:_="">
    <xsd:import namespace="ac414d62-5914-48b6-bff8-b093c95823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414d62-5914-48b6-bff8-b093c95823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AE14CF-E688-4C6E-9083-146B4302511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F784280-558B-4E23-A401-4F9C1EEBB4A3}">
  <ds:schemaRefs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ac414d62-5914-48b6-bff8-b093c9582381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2A4C360-F78D-4D68-84BA-4F22B7529D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c414d62-5914-48b6-bff8-b093c95823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University of Nebraska Budget FY 2017-18</Template>
  <TotalTime>5116</TotalTime>
  <Words>159</Words>
  <Application>Microsoft Office PowerPoint</Application>
  <PresentationFormat>On-screen Show (4:3)</PresentationFormat>
  <Paragraphs>48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Helvetica</vt:lpstr>
      <vt:lpstr>Office Theme</vt:lpstr>
      <vt:lpstr>1_Office Theme</vt:lpstr>
      <vt:lpstr>UNIVERSITY OF NEBRASKA AT KEARNEY</vt:lpstr>
      <vt:lpstr>FUND DEFINITIONS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 or Comments Should Be Submitted To  Vice Chancellor Jon C. Watts  wattsjc@unk.edu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NEBRASKA AT KEARNEY</dc:title>
  <dc:creator>Jean Mattson</dc:creator>
  <cp:lastModifiedBy>Chris Moran</cp:lastModifiedBy>
  <cp:revision>139</cp:revision>
  <cp:lastPrinted>2021-11-22T20:39:31Z</cp:lastPrinted>
  <dcterms:created xsi:type="dcterms:W3CDTF">2018-10-04T15:06:00Z</dcterms:created>
  <dcterms:modified xsi:type="dcterms:W3CDTF">2021-11-22T20:44:25Z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0x010100F51F1A5E4CC3B5438398D1FADFBC8214</vt:lpwstr>
  </property>
</Properties>
</file>