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7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346A-567F-CF4A-AF90-1D4A83C02A4B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1361-1A5B-1D48-B577-BD7CC0CE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0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quote from NW Missouri State marketing rep: “Campus branding has made the single most significant impact for our recruitment efforts.” – Reportedly spending upwards of $80k each year on campus branding.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21361-1A5B-1D48-B577-BD7CC0CE2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quote from NW Missouri State marketing rep: “Campus branding has made the single most significant impact for our recruitment efforts.” – Reportedly spending upwards of $80k each year on campus branding.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21361-1A5B-1D48-B577-BD7CC0CE2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B9CE-D034-C140-BDCC-D0D0F403F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FFDF7-A4BF-1B4D-BCB1-ED544473A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05797-D63A-F543-890A-0C0A01BD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371F-3048-D14B-BF52-52DFC60D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9BEF-DFF4-0146-9AA9-2B3790F5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DA9D-36EF-1149-AC74-263F2BAC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E53DB-EED0-3E48-BAF0-C3CE5B455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375DC-3032-BD44-8F2C-241BF6FF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5306-E1FE-5A45-A6C1-95B7E648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756A3-CC83-D841-B21D-EF2E1F97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C874B-86AF-7544-8006-564F45322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F583F-8E22-914F-B5D0-75F16B19F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BE56F-925C-5F41-B57D-B287B6ED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BE40-0BC5-8A4B-BD6A-A790123F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607CC-CA89-B146-A197-E2FFF210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F4C7-C012-EC4C-9462-42EC114A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1823-E92A-E74B-A310-C0B6BB89B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1299-7CBF-F446-90B9-CFBBC329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665DC-78F7-F540-8661-644451AA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F755B-AB62-1548-91F9-AABF36F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BFEE-54AF-B043-A65A-0D322C61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86B86-780F-DB40-9A54-2D3943E1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034A9-18E1-F44A-8B81-2A8EC210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04360-C948-A84D-A653-8C1A29CD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DCB1D-52E6-D34E-AE86-59C9BFEA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0537-22D1-4743-9DC6-8E608FE4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ED03-23C3-4F46-923E-A5A43D08A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195C5-8B1B-344B-AB32-A843ADEA4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5C961-5E15-F549-BAD6-757EAD78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61F2D-9878-FD4C-96CF-5D61EC88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68B20-585A-7D40-A9C6-691986E3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16A2-9F23-6E4F-A932-EE8D328D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8522E-31D9-A943-8955-BA73A8586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4E0-878A-3042-AF19-ADB0D423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8D2BB-FE49-4741-8C8F-EF34F3942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B4A77-6238-E74A-8A3C-D45C0924F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09623-1ED1-3041-B116-03FA9D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8DC40-F18C-3742-8C17-01692811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E1BC2-FAD7-3C40-8058-8EC039A7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5270-D000-2F49-A4B8-7841698F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427CD-D5F0-C24E-A938-E195AF0F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B4D44-6FEA-344C-BE0E-B84DD9A7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53DC5-7AE8-7745-8DC8-0D153E4D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FD3E9-7E43-EF4F-BEF7-D68F87EA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ADC92-EBE7-9643-A6B9-56865518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F305D-EF31-DD44-81C5-5ED87CCB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3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D288-44E8-AD42-89E4-04C2B10A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570C-A56B-5A41-9325-EE6EB3D0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27F2A-D1A5-1E40-98A9-43B4469B4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C175B-C8E4-4D48-B644-3F1ACB64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5DE97-C1A4-A947-AF7F-7A04C517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C5E5-2380-9F4E-A8A7-FD581BE0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A2CBC-4FCA-714A-A7B5-2D49AAA3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5B75A-F48E-0F4F-B93E-64EF44DD3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74832-231F-7041-9CE0-3FEF838DB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92EF0-F4C4-6947-8A34-3CCD367C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A20DC-C8AD-2C43-8E55-B8C03567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B13D0-7083-A34A-AFAF-8824A5A8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FD280-B137-8D4F-8EEB-882EC3B6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B6E8A-3FA6-C841-A82F-B38E1ED8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9BAE-E5FD-4145-A272-FB1DBC224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29C7-1C20-154D-BC15-B903309D2B42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CA6A-30A1-AE47-A394-3C9FA1C1A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CD6C2-0217-5B45-8815-2B13889CB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7B02-72F6-C045-A5B5-00B7DA60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CED4-A8A7-E142-8971-336864695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EBB9B-5F18-614E-8A21-110924E74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20BE8-E2A0-2145-8DB6-02FD211D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16A7F-F6CF-E4D7-69EE-B5CFF5104E25}"/>
              </a:ext>
            </a:extLst>
          </p:cNvPr>
          <p:cNvSpPr txBox="1"/>
          <p:nvPr/>
        </p:nvSpPr>
        <p:spPr>
          <a:xfrm>
            <a:off x="620109" y="2875792"/>
            <a:ext cx="54758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URWGroteskTOTBolCon" pitchFamily="82" charset="0"/>
              </a:rPr>
              <a:t>PRESENTATION TITLE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RWGroteskTOTLigNar" pitchFamily="82" charset="0"/>
              </a:rPr>
              <a:t>Subtitle  | Date</a:t>
            </a:r>
          </a:p>
        </p:txBody>
      </p:sp>
    </p:spTree>
    <p:extLst>
      <p:ext uri="{BB962C8B-B14F-4D97-AF65-F5344CB8AC3E}">
        <p14:creationId xmlns:p14="http://schemas.microsoft.com/office/powerpoint/2010/main" val="79414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04FC83-4EE6-9149-9E2E-8B78D11A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8608B5-951F-5F47-9ABD-467BA9DD28BE}"/>
              </a:ext>
            </a:extLst>
          </p:cNvPr>
          <p:cNvSpPr txBox="1"/>
          <p:nvPr/>
        </p:nvSpPr>
        <p:spPr>
          <a:xfrm>
            <a:off x="620110" y="2066990"/>
            <a:ext cx="1149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spc="300" dirty="0">
                <a:latin typeface="Univers LT Std 47 Cn Lt" panose="020B0406020202040204" pitchFamily="34" charset="0"/>
              </a:rPr>
              <a:t>Page Info and details…	</a:t>
            </a: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7B47F-43C5-13B8-40BE-D407AEABB13B}"/>
              </a:ext>
            </a:extLst>
          </p:cNvPr>
          <p:cNvSpPr txBox="1"/>
          <p:nvPr/>
        </p:nvSpPr>
        <p:spPr>
          <a:xfrm>
            <a:off x="756744" y="266695"/>
            <a:ext cx="8261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URWGroteskTOTBolCon" pitchFamily="82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26731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04FC83-4EE6-9149-9E2E-8B78D11AFC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60C79-5B4B-F5F5-5659-121AD256107F}"/>
              </a:ext>
            </a:extLst>
          </p:cNvPr>
          <p:cNvSpPr txBox="1"/>
          <p:nvPr/>
        </p:nvSpPr>
        <p:spPr>
          <a:xfrm>
            <a:off x="746234" y="266696"/>
            <a:ext cx="8261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URWGroteskTOTBolCon" pitchFamily="82" charset="0"/>
              </a:rPr>
              <a:t>Page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41680-3F7E-B8A3-D4A0-F7B752FF2404}"/>
              </a:ext>
            </a:extLst>
          </p:cNvPr>
          <p:cNvSpPr txBox="1"/>
          <p:nvPr/>
        </p:nvSpPr>
        <p:spPr>
          <a:xfrm>
            <a:off x="546538" y="1605892"/>
            <a:ext cx="1149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nivers LT Std 47 Cn Lt" panose="020B0406020202040204" pitchFamily="34" charset="0"/>
              </a:rPr>
              <a:t>Page Info and details…	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4C570-72FD-B235-6ED3-A75FDD6A007D}"/>
              </a:ext>
            </a:extLst>
          </p:cNvPr>
          <p:cNvCxnSpPr>
            <a:cxnSpLocks/>
          </p:cNvCxnSpPr>
          <p:nvPr/>
        </p:nvCxnSpPr>
        <p:spPr>
          <a:xfrm flipV="1">
            <a:off x="620110" y="1236560"/>
            <a:ext cx="10625959" cy="45799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88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04FC83-4EE6-9149-9E2E-8B78D11AFC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97</Words>
  <Application>Microsoft Macintosh PowerPoint</Application>
  <PresentationFormat>Widescreen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Univers LT Std 47 Cn Lt</vt:lpstr>
      <vt:lpstr>URWGroteskTOTBolCon</vt:lpstr>
      <vt:lpstr>URWGroteskTOTLigNar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Means</dc:creator>
  <cp:lastModifiedBy>Kyle Means</cp:lastModifiedBy>
  <cp:revision>34</cp:revision>
  <dcterms:created xsi:type="dcterms:W3CDTF">2021-06-10T14:35:07Z</dcterms:created>
  <dcterms:modified xsi:type="dcterms:W3CDTF">2022-07-29T18:42:16Z</dcterms:modified>
</cp:coreProperties>
</file>